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92" r:id="rId2"/>
    <p:sldId id="2435" r:id="rId3"/>
    <p:sldId id="2460" r:id="rId4"/>
    <p:sldId id="2377" r:id="rId5"/>
    <p:sldId id="2382" r:id="rId6"/>
    <p:sldId id="2461" r:id="rId7"/>
    <p:sldId id="2380" r:id="rId8"/>
    <p:sldId id="2462" r:id="rId9"/>
    <p:sldId id="2374" r:id="rId10"/>
    <p:sldId id="2468" r:id="rId11"/>
    <p:sldId id="2381" r:id="rId12"/>
    <p:sldId id="2463" r:id="rId13"/>
    <p:sldId id="2469" r:id="rId14"/>
    <p:sldId id="2470" r:id="rId15"/>
    <p:sldId id="2438" r:id="rId16"/>
    <p:sldId id="2439" r:id="rId17"/>
    <p:sldId id="2440" r:id="rId18"/>
    <p:sldId id="2466" r:id="rId19"/>
    <p:sldId id="2445" r:id="rId20"/>
    <p:sldId id="2446" r:id="rId21"/>
    <p:sldId id="2471" r:id="rId22"/>
    <p:sldId id="2473" r:id="rId23"/>
    <p:sldId id="2472" r:id="rId24"/>
    <p:sldId id="2448" r:id="rId25"/>
    <p:sldId id="2447" r:id="rId26"/>
    <p:sldId id="2450" r:id="rId27"/>
    <p:sldId id="2453" r:id="rId28"/>
    <p:sldId id="2454" r:id="rId29"/>
    <p:sldId id="2455" r:id="rId30"/>
    <p:sldId id="2451" r:id="rId31"/>
    <p:sldId id="2456" r:id="rId32"/>
    <p:sldId id="2467" r:id="rId33"/>
    <p:sldId id="2458" r:id="rId34"/>
    <p:sldId id="2464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0" clrIdx="0">
    <p:extLst>
      <p:ext uri="{19B8F6BF-5375-455C-9EA6-DF929625EA0E}">
        <p15:presenceInfo xmlns:p15="http://schemas.microsoft.com/office/powerpoint/2012/main" userId="AbuS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3DD"/>
    <a:srgbClr val="FD497C"/>
    <a:srgbClr val="FFA513"/>
    <a:srgbClr val="87C32F"/>
    <a:srgbClr val="00ACE2"/>
    <a:srgbClr val="0B2D59"/>
    <a:srgbClr val="BA7609"/>
    <a:srgbClr val="144990"/>
    <a:srgbClr val="222A35"/>
    <a:srgbClr val="F3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2" autoAdjust="0"/>
    <p:restoredTop sz="76667" autoAdjust="0"/>
  </p:normalViewPr>
  <p:slideViewPr>
    <p:cSldViewPr snapToGrid="0">
      <p:cViewPr varScale="1">
        <p:scale>
          <a:sx n="72" d="100"/>
          <a:sy n="72" d="100"/>
        </p:scale>
        <p:origin x="499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7DED5-4BCB-4350-BE3E-4155E7CFA771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5FB5766-9F81-4EA0-9A54-F6DDC7C98B48}">
      <dgm:prSet phldrT="[Text]"/>
      <dgm:spPr/>
      <dgm:t>
        <a:bodyPr/>
        <a:lstStyle/>
        <a:p>
          <a:r>
            <a:rPr lang="en-US" noProof="0" dirty="0" smtClean="0"/>
            <a:t>Agile</a:t>
          </a:r>
          <a:r>
            <a:rPr lang="en-US" b="1" noProof="0" dirty="0" smtClean="0"/>
            <a:t> </a:t>
          </a:r>
          <a:r>
            <a:rPr lang="en-US" noProof="0" dirty="0" smtClean="0"/>
            <a:t>Software development</a:t>
          </a:r>
          <a:endParaRPr lang="en-US" noProof="0" dirty="0"/>
        </a:p>
      </dgm:t>
    </dgm:pt>
    <dgm:pt modelId="{0E85460E-F329-43E9-9C49-FAB1EF24B829}" type="parTrans" cxnId="{71663024-2DCC-45FE-8576-B6EA215D14CF}">
      <dgm:prSet/>
      <dgm:spPr/>
      <dgm:t>
        <a:bodyPr/>
        <a:lstStyle/>
        <a:p>
          <a:endParaRPr lang="fr-FR"/>
        </a:p>
      </dgm:t>
    </dgm:pt>
    <dgm:pt modelId="{10D4DE4F-C4ED-482D-86BB-B7AF57D78DDA}" type="sibTrans" cxnId="{71663024-2DCC-45FE-8576-B6EA215D14CF}">
      <dgm:prSet/>
      <dgm:spPr/>
      <dgm:t>
        <a:bodyPr/>
        <a:lstStyle/>
        <a:p>
          <a:endParaRPr lang="fr-FR"/>
        </a:p>
      </dgm:t>
    </dgm:pt>
    <dgm:pt modelId="{5BB2460B-6B1F-4FB2-A1A3-AF91A18645CB}">
      <dgm:prSet phldrT="[Text]"/>
      <dgm:spPr/>
      <dgm:t>
        <a:bodyPr/>
        <a:lstStyle/>
        <a:p>
          <a:r>
            <a:rPr lang="fr-FR" dirty="0" smtClean="0"/>
            <a:t>DevOps / Cloud-native</a:t>
          </a:r>
          <a:endParaRPr lang="fr-FR" dirty="0"/>
        </a:p>
      </dgm:t>
    </dgm:pt>
    <dgm:pt modelId="{2BB85CAF-3A7B-4FF7-88A9-8ABA26AA21E3}" type="parTrans" cxnId="{20EB1835-8BCF-4223-B702-F4AA49B60168}">
      <dgm:prSet/>
      <dgm:spPr/>
      <dgm:t>
        <a:bodyPr/>
        <a:lstStyle/>
        <a:p>
          <a:endParaRPr lang="fr-FR"/>
        </a:p>
      </dgm:t>
    </dgm:pt>
    <dgm:pt modelId="{774FF8BF-0145-4A46-9920-EA75FC4EBED7}" type="sibTrans" cxnId="{20EB1835-8BCF-4223-B702-F4AA49B60168}">
      <dgm:prSet/>
      <dgm:spPr/>
      <dgm:t>
        <a:bodyPr/>
        <a:lstStyle/>
        <a:p>
          <a:endParaRPr lang="fr-FR"/>
        </a:p>
      </dgm:t>
    </dgm:pt>
    <dgm:pt modelId="{0E4EC83E-36BF-4F2B-A822-50188A2463AD}">
      <dgm:prSet phldrT="[Text]"/>
      <dgm:spPr/>
      <dgm:t>
        <a:bodyPr/>
        <a:lstStyle/>
        <a:p>
          <a:r>
            <a:rPr lang="fr-FR" dirty="0" smtClean="0"/>
            <a:t>Data Science / AI</a:t>
          </a:r>
          <a:endParaRPr lang="fr-FR" dirty="0"/>
        </a:p>
      </dgm:t>
    </dgm:pt>
    <dgm:pt modelId="{420A577D-DC9D-46D3-8C3E-1CF9150C3A6C}" type="parTrans" cxnId="{C1C2CE23-9F79-4A14-ADA3-F560AB90B316}">
      <dgm:prSet/>
      <dgm:spPr/>
      <dgm:t>
        <a:bodyPr/>
        <a:lstStyle/>
        <a:p>
          <a:endParaRPr lang="fr-FR"/>
        </a:p>
      </dgm:t>
    </dgm:pt>
    <dgm:pt modelId="{DAEC142B-C465-4D7C-A57F-CDD8F6B45E1D}" type="sibTrans" cxnId="{C1C2CE23-9F79-4A14-ADA3-F560AB90B316}">
      <dgm:prSet/>
      <dgm:spPr/>
      <dgm:t>
        <a:bodyPr/>
        <a:lstStyle/>
        <a:p>
          <a:endParaRPr lang="fr-FR"/>
        </a:p>
      </dgm:t>
    </dgm:pt>
    <dgm:pt modelId="{D651F1DF-CEF8-4782-B632-1AFDD2A32930}">
      <dgm:prSet phldrT="[Text]"/>
      <dgm:spPr/>
      <dgm:t>
        <a:bodyPr/>
        <a:lstStyle/>
        <a:p>
          <a:r>
            <a:rPr lang="fr-FR" dirty="0" smtClean="0"/>
            <a:t>Cyber Security</a:t>
          </a:r>
          <a:endParaRPr lang="fr-FR" dirty="0"/>
        </a:p>
      </dgm:t>
    </dgm:pt>
    <dgm:pt modelId="{4B1412FC-236E-41D7-883E-D75A669AFEF6}" type="sibTrans" cxnId="{525947AB-6319-4646-8AF2-8719FE5A3527}">
      <dgm:prSet/>
      <dgm:spPr/>
      <dgm:t>
        <a:bodyPr/>
        <a:lstStyle/>
        <a:p>
          <a:endParaRPr lang="fr-FR"/>
        </a:p>
      </dgm:t>
    </dgm:pt>
    <dgm:pt modelId="{5E78D162-04BA-40E7-B7CE-AD0F13C32832}" type="parTrans" cxnId="{525947AB-6319-4646-8AF2-8719FE5A3527}">
      <dgm:prSet/>
      <dgm:spPr/>
      <dgm:t>
        <a:bodyPr/>
        <a:lstStyle/>
        <a:p>
          <a:endParaRPr lang="fr-FR"/>
        </a:p>
      </dgm:t>
    </dgm:pt>
    <dgm:pt modelId="{4D5C0B20-3244-4CF0-BDC3-5CBAB064EF3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38100">
          <a:solidFill>
            <a:srgbClr val="0B2D59"/>
          </a:solidFill>
        </a:ln>
      </dgm:spPr>
      <dgm:t>
        <a:bodyPr/>
        <a:lstStyle/>
        <a:p>
          <a:endParaRPr lang="fr-FR" dirty="0"/>
        </a:p>
      </dgm:t>
    </dgm:pt>
    <dgm:pt modelId="{A88F2E0C-8AEB-4C4B-BE06-284DF35D1DE2}" type="sibTrans" cxnId="{DC5904DC-30C6-4C25-A310-EA965347F920}">
      <dgm:prSet/>
      <dgm:spPr/>
      <dgm:t>
        <a:bodyPr/>
        <a:lstStyle/>
        <a:p>
          <a:endParaRPr lang="fr-FR"/>
        </a:p>
      </dgm:t>
    </dgm:pt>
    <dgm:pt modelId="{BE738E22-00E4-46D7-BB45-D0AAE2053152}" type="parTrans" cxnId="{DC5904DC-30C6-4C25-A310-EA965347F920}">
      <dgm:prSet/>
      <dgm:spPr/>
      <dgm:t>
        <a:bodyPr/>
        <a:lstStyle/>
        <a:p>
          <a:endParaRPr lang="fr-FR"/>
        </a:p>
      </dgm:t>
    </dgm:pt>
    <dgm:pt modelId="{B9988506-E229-407C-A83D-103C4D34F2C5}" type="pres">
      <dgm:prSet presAssocID="{CE77DED5-4BCB-4350-BE3E-4155E7CFA771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29D5D40F-AF8D-4B24-8899-9E1D34C181D8}" type="pres">
      <dgm:prSet presAssocID="{4D5C0B20-3244-4CF0-BDC3-5CBAB064EF39}" presName="Parent" presStyleLbl="node1" presStyleIdx="0" presStyleCnt="2" custScaleX="147152" custScaleY="99379" custLinFactNeighborX="-30683" custLinFactNeighborY="-787">
        <dgm:presLayoutVars>
          <dgm:chMax val="4"/>
          <dgm:chPref val="3"/>
        </dgm:presLayoutVars>
      </dgm:prSet>
      <dgm:spPr/>
      <dgm:t>
        <a:bodyPr/>
        <a:lstStyle/>
        <a:p>
          <a:endParaRPr lang="fr-FR"/>
        </a:p>
      </dgm:t>
    </dgm:pt>
    <dgm:pt modelId="{C54291C4-189F-459F-9D07-3718D410C357}" type="pres">
      <dgm:prSet presAssocID="{35FB5766-9F81-4EA0-9A54-F6DDC7C98B48}" presName="Accent" presStyleLbl="node1" presStyleIdx="1" presStyleCnt="2"/>
      <dgm:spPr/>
    </dgm:pt>
    <dgm:pt modelId="{B86733B4-957D-48EB-B40C-1012E1CEDCED}" type="pres">
      <dgm:prSet presAssocID="{35FB5766-9F81-4EA0-9A54-F6DDC7C98B48}" presName="Image1" presStyleLbl="fgImgPlace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C09317-94C2-4318-9914-EB32912A3A60}" type="pres">
      <dgm:prSet presAssocID="{35FB5766-9F81-4EA0-9A54-F6DDC7C98B48}" presName="Child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FC10A19-08E1-45EA-BE28-B7E42C0CB8D6}" type="pres">
      <dgm:prSet presAssocID="{5BB2460B-6B1F-4FB2-A1A3-AF91A18645CB}" presName="Image2" presStyleCnt="0"/>
      <dgm:spPr/>
    </dgm:pt>
    <dgm:pt modelId="{CACC2DF3-95E5-49BD-837D-3A8AF37287B1}" type="pres">
      <dgm:prSet presAssocID="{5BB2460B-6B1F-4FB2-A1A3-AF91A18645CB}" presName="Image" presStyleLbl="fgImgPlac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F48EB5B-58A6-46E8-AC09-DD046C616F0C}" type="pres">
      <dgm:prSet presAssocID="{5BB2460B-6B1F-4FB2-A1A3-AF91A18645CB}" presName="Child2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A6FB9B-87A3-4C33-88E2-C55429089789}" type="pres">
      <dgm:prSet presAssocID="{D651F1DF-CEF8-4782-B632-1AFDD2A32930}" presName="Image3" presStyleCnt="0"/>
      <dgm:spPr/>
    </dgm:pt>
    <dgm:pt modelId="{0FEE3A33-B9B9-4690-A2B6-4CDA467736C1}" type="pres">
      <dgm:prSet presAssocID="{D651F1DF-CEF8-4782-B632-1AFDD2A32930}" presName="Image" presStyleLbl="fgImgPlace1" presStyleIdx="2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C15F12-650F-42D7-BFA4-2DD9ADDFD751}" type="pres">
      <dgm:prSet presAssocID="{D651F1DF-CEF8-4782-B632-1AFDD2A32930}" presName="Child3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FDC748-047D-4F4A-B58E-7C3868C936DF}" type="pres">
      <dgm:prSet presAssocID="{0E4EC83E-36BF-4F2B-A822-50188A2463AD}" presName="Image4" presStyleCnt="0"/>
      <dgm:spPr/>
    </dgm:pt>
    <dgm:pt modelId="{F93739BF-C004-4E73-A6C8-F88254312804}" type="pres">
      <dgm:prSet presAssocID="{0E4EC83E-36BF-4F2B-A822-50188A2463AD}" presName="Image" presStyleLbl="fgImgPlace1" presStyleIdx="3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203D193-7024-4367-9CC2-1ACD52DEF3A9}" type="pres">
      <dgm:prSet presAssocID="{0E4EC83E-36BF-4F2B-A822-50188A2463AD}" presName="Child4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0EB1835-8BCF-4223-B702-F4AA49B60168}" srcId="{4D5C0B20-3244-4CF0-BDC3-5CBAB064EF39}" destId="{5BB2460B-6B1F-4FB2-A1A3-AF91A18645CB}" srcOrd="1" destOrd="0" parTransId="{2BB85CAF-3A7B-4FF7-88A9-8ABA26AA21E3}" sibTransId="{774FF8BF-0145-4A46-9920-EA75FC4EBED7}"/>
    <dgm:cxn modelId="{71663024-2DCC-45FE-8576-B6EA215D14CF}" srcId="{4D5C0B20-3244-4CF0-BDC3-5CBAB064EF39}" destId="{35FB5766-9F81-4EA0-9A54-F6DDC7C98B48}" srcOrd="0" destOrd="0" parTransId="{0E85460E-F329-43E9-9C49-FAB1EF24B829}" sibTransId="{10D4DE4F-C4ED-482D-86BB-B7AF57D78DDA}"/>
    <dgm:cxn modelId="{ECDC5A4F-EC2A-4431-B5AF-F7B37959A973}" type="presOf" srcId="{D651F1DF-CEF8-4782-B632-1AFDD2A32930}" destId="{69C15F12-650F-42D7-BFA4-2DD9ADDFD751}" srcOrd="0" destOrd="0" presId="urn:microsoft.com/office/officeart/2011/layout/RadialPictureList"/>
    <dgm:cxn modelId="{DC5904DC-30C6-4C25-A310-EA965347F920}" srcId="{CE77DED5-4BCB-4350-BE3E-4155E7CFA771}" destId="{4D5C0B20-3244-4CF0-BDC3-5CBAB064EF39}" srcOrd="0" destOrd="0" parTransId="{BE738E22-00E4-46D7-BB45-D0AAE2053152}" sibTransId="{A88F2E0C-8AEB-4C4B-BE06-284DF35D1DE2}"/>
    <dgm:cxn modelId="{4E085F97-0FF9-48DE-A941-456D12E46C06}" type="presOf" srcId="{35FB5766-9F81-4EA0-9A54-F6DDC7C98B48}" destId="{8EC09317-94C2-4318-9914-EB32912A3A60}" srcOrd="0" destOrd="0" presId="urn:microsoft.com/office/officeart/2011/layout/RadialPictureList"/>
    <dgm:cxn modelId="{C1C2CE23-9F79-4A14-ADA3-F560AB90B316}" srcId="{4D5C0B20-3244-4CF0-BDC3-5CBAB064EF39}" destId="{0E4EC83E-36BF-4F2B-A822-50188A2463AD}" srcOrd="3" destOrd="0" parTransId="{420A577D-DC9D-46D3-8C3E-1CF9150C3A6C}" sibTransId="{DAEC142B-C465-4D7C-A57F-CDD8F6B45E1D}"/>
    <dgm:cxn modelId="{60F8965F-F008-4C1B-9964-648F70F03571}" type="presOf" srcId="{4D5C0B20-3244-4CF0-BDC3-5CBAB064EF39}" destId="{29D5D40F-AF8D-4B24-8899-9E1D34C181D8}" srcOrd="0" destOrd="0" presId="urn:microsoft.com/office/officeart/2011/layout/RadialPictureList"/>
    <dgm:cxn modelId="{5BABD494-5202-4874-BFE9-7018338E3367}" type="presOf" srcId="{0E4EC83E-36BF-4F2B-A822-50188A2463AD}" destId="{A203D193-7024-4367-9CC2-1ACD52DEF3A9}" srcOrd="0" destOrd="0" presId="urn:microsoft.com/office/officeart/2011/layout/RadialPictureList"/>
    <dgm:cxn modelId="{525947AB-6319-4646-8AF2-8719FE5A3527}" srcId="{4D5C0B20-3244-4CF0-BDC3-5CBAB064EF39}" destId="{D651F1DF-CEF8-4782-B632-1AFDD2A32930}" srcOrd="2" destOrd="0" parTransId="{5E78D162-04BA-40E7-B7CE-AD0F13C32832}" sibTransId="{4B1412FC-236E-41D7-883E-D75A669AFEF6}"/>
    <dgm:cxn modelId="{B2F8F433-0754-4984-A68A-258EF23BE90B}" type="presOf" srcId="{CE77DED5-4BCB-4350-BE3E-4155E7CFA771}" destId="{B9988506-E229-407C-A83D-103C4D34F2C5}" srcOrd="0" destOrd="0" presId="urn:microsoft.com/office/officeart/2011/layout/RadialPictureList"/>
    <dgm:cxn modelId="{F7C6F902-227A-48F7-8CA6-D7CF9C52DDF4}" type="presOf" srcId="{5BB2460B-6B1F-4FB2-A1A3-AF91A18645CB}" destId="{CF48EB5B-58A6-46E8-AC09-DD046C616F0C}" srcOrd="0" destOrd="0" presId="urn:microsoft.com/office/officeart/2011/layout/RadialPictureList"/>
    <dgm:cxn modelId="{B6AAD7E5-2522-4069-93E6-B7B4ECF55EEF}" type="presParOf" srcId="{B9988506-E229-407C-A83D-103C4D34F2C5}" destId="{29D5D40F-AF8D-4B24-8899-9E1D34C181D8}" srcOrd="0" destOrd="0" presId="urn:microsoft.com/office/officeart/2011/layout/RadialPictureList"/>
    <dgm:cxn modelId="{DE52C2A5-91DE-42E1-80AB-394590E12086}" type="presParOf" srcId="{B9988506-E229-407C-A83D-103C4D34F2C5}" destId="{C54291C4-189F-459F-9D07-3718D410C357}" srcOrd="1" destOrd="0" presId="urn:microsoft.com/office/officeart/2011/layout/RadialPictureList"/>
    <dgm:cxn modelId="{85A559B7-440C-4F41-981A-BB652F3A046A}" type="presParOf" srcId="{B9988506-E229-407C-A83D-103C4D34F2C5}" destId="{B86733B4-957D-48EB-B40C-1012E1CEDCED}" srcOrd="2" destOrd="0" presId="urn:microsoft.com/office/officeart/2011/layout/RadialPictureList"/>
    <dgm:cxn modelId="{B04E1A14-E9FD-4562-8939-B7E47E740D81}" type="presParOf" srcId="{B9988506-E229-407C-A83D-103C4D34F2C5}" destId="{8EC09317-94C2-4318-9914-EB32912A3A60}" srcOrd="3" destOrd="0" presId="urn:microsoft.com/office/officeart/2011/layout/RadialPictureList"/>
    <dgm:cxn modelId="{15D91608-4859-436A-8329-DC38C208A75D}" type="presParOf" srcId="{B9988506-E229-407C-A83D-103C4D34F2C5}" destId="{BFC10A19-08E1-45EA-BE28-B7E42C0CB8D6}" srcOrd="4" destOrd="0" presId="urn:microsoft.com/office/officeart/2011/layout/RadialPictureList"/>
    <dgm:cxn modelId="{BB2BC304-2037-4010-96B2-C6DCCF80A55A}" type="presParOf" srcId="{BFC10A19-08E1-45EA-BE28-B7E42C0CB8D6}" destId="{CACC2DF3-95E5-49BD-837D-3A8AF37287B1}" srcOrd="0" destOrd="0" presId="urn:microsoft.com/office/officeart/2011/layout/RadialPictureList"/>
    <dgm:cxn modelId="{5B9614AA-8D54-45EB-B037-C575C38324C3}" type="presParOf" srcId="{B9988506-E229-407C-A83D-103C4D34F2C5}" destId="{CF48EB5B-58A6-46E8-AC09-DD046C616F0C}" srcOrd="5" destOrd="0" presId="urn:microsoft.com/office/officeart/2011/layout/RadialPictureList"/>
    <dgm:cxn modelId="{FA7F211F-4EAC-46E7-80DA-D386754F96B0}" type="presParOf" srcId="{B9988506-E229-407C-A83D-103C4D34F2C5}" destId="{4CA6FB9B-87A3-4C33-88E2-C55429089789}" srcOrd="6" destOrd="0" presId="urn:microsoft.com/office/officeart/2011/layout/RadialPictureList"/>
    <dgm:cxn modelId="{DE1A5732-B23F-4959-84C8-05CD6D68D7F3}" type="presParOf" srcId="{4CA6FB9B-87A3-4C33-88E2-C55429089789}" destId="{0FEE3A33-B9B9-4690-A2B6-4CDA467736C1}" srcOrd="0" destOrd="0" presId="urn:microsoft.com/office/officeart/2011/layout/RadialPictureList"/>
    <dgm:cxn modelId="{3D029C39-790D-4769-AF99-A9740426B5D7}" type="presParOf" srcId="{B9988506-E229-407C-A83D-103C4D34F2C5}" destId="{69C15F12-650F-42D7-BFA4-2DD9ADDFD751}" srcOrd="7" destOrd="0" presId="urn:microsoft.com/office/officeart/2011/layout/RadialPictureList"/>
    <dgm:cxn modelId="{CF49B6E3-74AE-4D67-BBD9-E4362AF6587A}" type="presParOf" srcId="{B9988506-E229-407C-A83D-103C4D34F2C5}" destId="{57FDC748-047D-4F4A-B58E-7C3868C936DF}" srcOrd="8" destOrd="0" presId="urn:microsoft.com/office/officeart/2011/layout/RadialPictureList"/>
    <dgm:cxn modelId="{4F177E8A-D0E9-499D-AA83-956B4253B3ED}" type="presParOf" srcId="{57FDC748-047D-4F4A-B58E-7C3868C936DF}" destId="{F93739BF-C004-4E73-A6C8-F88254312804}" srcOrd="0" destOrd="0" presId="urn:microsoft.com/office/officeart/2011/layout/RadialPictureList"/>
    <dgm:cxn modelId="{9FC1942A-25AF-4124-AD49-8980E4D7183A}" type="presParOf" srcId="{B9988506-E229-407C-A83D-103C4D34F2C5}" destId="{A203D193-7024-4367-9CC2-1ACD52DEF3A9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26F713-311B-4221-B3C0-A5B256D4CBB9}" type="doc">
      <dgm:prSet loTypeId="urn:microsoft.com/office/officeart/2005/8/layout/list1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A11AC46B-7495-4B93-B122-E0D0C5478882}">
      <dgm:prSet phldrT="[Texte]" custT="1"/>
      <dgm:spPr/>
      <dgm:t>
        <a:bodyPr/>
        <a:lstStyle/>
        <a:p>
          <a:r>
            <a:rPr lang="en-US" sz="1800" b="1" i="0" noProof="0" dirty="0" smtClean="0">
              <a:latin typeface="Cambria" pitchFamily="18" charset="0"/>
            </a:rPr>
            <a:t>Big / Small number of applications</a:t>
          </a:r>
          <a:endParaRPr lang="en-US" sz="1800" b="1" i="0" noProof="0" dirty="0">
            <a:latin typeface="Cambria" pitchFamily="18" charset="0"/>
          </a:endParaRPr>
        </a:p>
      </dgm:t>
    </dgm:pt>
    <dgm:pt modelId="{EF54CB76-EBF6-4A32-98E4-F7D36EDE4438}" type="parTrans" cxnId="{85783036-5E96-4490-8E1A-BA0AF3416934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56E1526E-F7E7-4B31-B414-CB506F9FB3BD}" type="sibTrans" cxnId="{85783036-5E96-4490-8E1A-BA0AF3416934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53D89102-22D8-4B51-B64A-48B49C8034D4}">
      <dgm:prSet custT="1"/>
      <dgm:spPr/>
      <dgm:t>
        <a:bodyPr/>
        <a:lstStyle/>
        <a:p>
          <a:r>
            <a:rPr lang="en-US" sz="1800" b="1" i="0" noProof="0" dirty="0" smtClean="0">
              <a:latin typeface="Cambria" pitchFamily="18" charset="0"/>
            </a:rPr>
            <a:t>Limited choice of candidates</a:t>
          </a:r>
          <a:endParaRPr lang="en-US" sz="1800" b="1" i="0" noProof="0" dirty="0">
            <a:latin typeface="Cambria" pitchFamily="18" charset="0"/>
            <a:cs typeface="Times New Roman" pitchFamily="18" charset="0"/>
          </a:endParaRPr>
        </a:p>
      </dgm:t>
    </dgm:pt>
    <dgm:pt modelId="{A20F44BF-4FB6-4EF4-822D-39511AC76D83}" type="parTrans" cxnId="{C6C383C3-12B4-4103-8B9C-60FDA31934CC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B94551E7-FB57-40DD-80A5-53419AF3B498}" type="sibTrans" cxnId="{C6C383C3-12B4-4103-8B9C-60FDA31934CC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7B4C37D2-3605-412D-870E-AAC0FDEE56CE}">
      <dgm:prSet custT="1"/>
      <dgm:spPr/>
      <dgm:t>
        <a:bodyPr/>
        <a:lstStyle/>
        <a:p>
          <a:r>
            <a:rPr lang="en-US" sz="1800" b="1" i="0" noProof="0" dirty="0" smtClean="0">
              <a:latin typeface="Cambria" pitchFamily="18" charset="0"/>
              <a:cs typeface="Times New Roman" pitchFamily="18" charset="0"/>
            </a:rPr>
            <a:t>Unattractive applications</a:t>
          </a:r>
          <a:endParaRPr lang="en-US" sz="1800" b="1" i="0" noProof="0" dirty="0">
            <a:latin typeface="Cambria" pitchFamily="18" charset="0"/>
            <a:cs typeface="Times New Roman" pitchFamily="18" charset="0"/>
          </a:endParaRPr>
        </a:p>
      </dgm:t>
    </dgm:pt>
    <dgm:pt modelId="{67A60BF1-C094-40A4-955A-6153A0EFA671}" type="parTrans" cxnId="{FAE3CC3B-7FB8-44BB-8C8A-40981FD0945F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0453440A-BF05-42E2-BFD4-63CD1C400559}" type="sibTrans" cxnId="{FAE3CC3B-7FB8-44BB-8C8A-40981FD0945F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CD896B67-0EF9-4E40-96AB-686C1C1E42FF}">
      <dgm:prSet phldrT="[Texte]" custT="1"/>
      <dgm:spPr/>
      <dgm:t>
        <a:bodyPr/>
        <a:lstStyle/>
        <a:p>
          <a:r>
            <a:rPr lang="en-US" sz="1800" b="1" i="0" noProof="0" dirty="0" smtClean="0">
              <a:latin typeface="Cambria" pitchFamily="18" charset="0"/>
            </a:rPr>
            <a:t>Extra work</a:t>
          </a:r>
          <a:endParaRPr lang="en-US" sz="1800" b="1" i="0" noProof="0" dirty="0">
            <a:latin typeface="Cambria" pitchFamily="18" charset="0"/>
          </a:endParaRPr>
        </a:p>
      </dgm:t>
    </dgm:pt>
    <dgm:pt modelId="{5D4FE6D9-85CC-4514-B8DE-8AE6632B5712}" type="parTrans" cxnId="{B7872C05-F205-4006-8968-77AA5A2CCC1E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07A1BF0D-454F-43C3-B903-9E2EF834BB08}" type="sibTrans" cxnId="{B7872C05-F205-4006-8968-77AA5A2CCC1E}">
      <dgm:prSet/>
      <dgm:spPr/>
      <dgm:t>
        <a:bodyPr/>
        <a:lstStyle/>
        <a:p>
          <a:endParaRPr lang="fr-FR" sz="1800" b="1" i="0">
            <a:latin typeface="Cambria" pitchFamily="18" charset="0"/>
          </a:endParaRPr>
        </a:p>
      </dgm:t>
    </dgm:pt>
    <dgm:pt modelId="{7F88DCE6-0399-4DBE-B7F3-2861B72268BF}">
      <dgm:prSet phldrT="[Texte]" custT="1"/>
      <dgm:spPr/>
      <dgm:t>
        <a:bodyPr/>
        <a:lstStyle/>
        <a:p>
          <a:r>
            <a:rPr lang="en-US" sz="1800" b="1" i="0" noProof="0" dirty="0" smtClean="0">
              <a:latin typeface="Cambria" pitchFamily="18" charset="0"/>
            </a:rPr>
            <a:t>Time waste</a:t>
          </a:r>
          <a:endParaRPr lang="en-US" sz="1800" b="1" i="0" noProof="0" dirty="0">
            <a:latin typeface="Cambria" pitchFamily="18" charset="0"/>
          </a:endParaRPr>
        </a:p>
      </dgm:t>
    </dgm:pt>
    <dgm:pt modelId="{AC587912-B896-4553-9A7A-1E166BBDB6E1}" type="parTrans" cxnId="{A1B17E6C-A86F-4A81-A6DD-2754E4B489BC}">
      <dgm:prSet/>
      <dgm:spPr/>
      <dgm:t>
        <a:bodyPr/>
        <a:lstStyle/>
        <a:p>
          <a:endParaRPr lang="fr-FR"/>
        </a:p>
      </dgm:t>
    </dgm:pt>
    <dgm:pt modelId="{05FA0388-01D8-44D2-946A-2D0174FCB4EC}" type="sibTrans" cxnId="{A1B17E6C-A86F-4A81-A6DD-2754E4B489BC}">
      <dgm:prSet/>
      <dgm:spPr/>
      <dgm:t>
        <a:bodyPr/>
        <a:lstStyle/>
        <a:p>
          <a:endParaRPr lang="fr-FR"/>
        </a:p>
      </dgm:t>
    </dgm:pt>
    <dgm:pt modelId="{E4A5A22B-35AB-45C2-A482-CB57C3C3654B}" type="pres">
      <dgm:prSet presAssocID="{1626F713-311B-4221-B3C0-A5B256D4CBB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E094560-4769-41B1-B959-EB62DC0D0AE3}" type="pres">
      <dgm:prSet presAssocID="{A11AC46B-7495-4B93-B122-E0D0C5478882}" presName="parentLin" presStyleCnt="0"/>
      <dgm:spPr/>
    </dgm:pt>
    <dgm:pt modelId="{93838FEE-4C82-4459-BF41-DA5A0DB63A07}" type="pres">
      <dgm:prSet presAssocID="{A11AC46B-7495-4B93-B122-E0D0C5478882}" presName="parentLeftMargin" presStyleLbl="node1" presStyleIdx="0" presStyleCnt="5"/>
      <dgm:spPr/>
      <dgm:t>
        <a:bodyPr/>
        <a:lstStyle/>
        <a:p>
          <a:endParaRPr lang="fr-FR"/>
        </a:p>
      </dgm:t>
    </dgm:pt>
    <dgm:pt modelId="{D8E4E39E-EB34-4C1D-B890-79F1E7D64967}" type="pres">
      <dgm:prSet presAssocID="{A11AC46B-7495-4B93-B122-E0D0C5478882}" presName="parentText" presStyleLbl="node1" presStyleIdx="0" presStyleCnt="5" custScaleX="12450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4048E1-246A-4A6B-9062-51C9959BDB4B}" type="pres">
      <dgm:prSet presAssocID="{A11AC46B-7495-4B93-B122-E0D0C5478882}" presName="negativeSpace" presStyleCnt="0"/>
      <dgm:spPr/>
    </dgm:pt>
    <dgm:pt modelId="{F8FFF999-9B11-4855-BF72-636ECD690535}" type="pres">
      <dgm:prSet presAssocID="{A11AC46B-7495-4B93-B122-E0D0C5478882}" presName="childText" presStyleLbl="conFgAcc1" presStyleIdx="0" presStyleCnt="5">
        <dgm:presLayoutVars>
          <dgm:bulletEnabled val="1"/>
        </dgm:presLayoutVars>
      </dgm:prSet>
      <dgm:spPr/>
    </dgm:pt>
    <dgm:pt modelId="{644ADE7F-FB46-4D69-9E33-66A0C4F2EF33}" type="pres">
      <dgm:prSet presAssocID="{56E1526E-F7E7-4B31-B414-CB506F9FB3BD}" presName="spaceBetweenRectangles" presStyleCnt="0"/>
      <dgm:spPr/>
    </dgm:pt>
    <dgm:pt modelId="{B7841446-ACF2-43A0-8B83-63333924F98C}" type="pres">
      <dgm:prSet presAssocID="{7F88DCE6-0399-4DBE-B7F3-2861B72268BF}" presName="parentLin" presStyleCnt="0"/>
      <dgm:spPr/>
    </dgm:pt>
    <dgm:pt modelId="{558D3630-9C27-4537-993E-1F73545C1A72}" type="pres">
      <dgm:prSet presAssocID="{7F88DCE6-0399-4DBE-B7F3-2861B72268BF}" presName="parentLeftMargin" presStyleLbl="node1" presStyleIdx="0" presStyleCnt="5"/>
      <dgm:spPr/>
      <dgm:t>
        <a:bodyPr/>
        <a:lstStyle/>
        <a:p>
          <a:endParaRPr lang="fr-FR"/>
        </a:p>
      </dgm:t>
    </dgm:pt>
    <dgm:pt modelId="{20A2C4E2-0764-4988-912C-0835C27D6880}" type="pres">
      <dgm:prSet presAssocID="{7F88DCE6-0399-4DBE-B7F3-2861B72268BF}" presName="parentText" presStyleLbl="node1" presStyleIdx="1" presStyleCnt="5" custScaleX="124288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39E525-34F3-4BAA-87F6-46650AC2BC3F}" type="pres">
      <dgm:prSet presAssocID="{7F88DCE6-0399-4DBE-B7F3-2861B72268BF}" presName="negativeSpace" presStyleCnt="0"/>
      <dgm:spPr/>
    </dgm:pt>
    <dgm:pt modelId="{3C45F21A-421A-4C3C-88A5-B2C03D8B32E7}" type="pres">
      <dgm:prSet presAssocID="{7F88DCE6-0399-4DBE-B7F3-2861B72268BF}" presName="childText" presStyleLbl="conFgAcc1" presStyleIdx="1" presStyleCnt="5">
        <dgm:presLayoutVars>
          <dgm:bulletEnabled val="1"/>
        </dgm:presLayoutVars>
      </dgm:prSet>
      <dgm:spPr/>
    </dgm:pt>
    <dgm:pt modelId="{0F4D86EC-3D8F-49D2-8471-613D4DB5289C}" type="pres">
      <dgm:prSet presAssocID="{05FA0388-01D8-44D2-946A-2D0174FCB4EC}" presName="spaceBetweenRectangles" presStyleCnt="0"/>
      <dgm:spPr/>
    </dgm:pt>
    <dgm:pt modelId="{ABB9CC07-6B49-48BA-B38D-37EEB7DBDDF5}" type="pres">
      <dgm:prSet presAssocID="{CD896B67-0EF9-4E40-96AB-686C1C1E42FF}" presName="parentLin" presStyleCnt="0"/>
      <dgm:spPr/>
    </dgm:pt>
    <dgm:pt modelId="{B39C19EE-E021-40A4-93D9-6D5CCFB1C20D}" type="pres">
      <dgm:prSet presAssocID="{CD896B67-0EF9-4E40-96AB-686C1C1E42FF}" presName="parentLeftMargin" presStyleLbl="node1" presStyleIdx="1" presStyleCnt="5"/>
      <dgm:spPr/>
      <dgm:t>
        <a:bodyPr/>
        <a:lstStyle/>
        <a:p>
          <a:endParaRPr lang="fr-FR"/>
        </a:p>
      </dgm:t>
    </dgm:pt>
    <dgm:pt modelId="{2AB56E27-B1AC-4AFF-8811-1BEC0590E716}" type="pres">
      <dgm:prSet presAssocID="{CD896B67-0EF9-4E40-96AB-686C1C1E42FF}" presName="parentText" presStyleLbl="node1" presStyleIdx="2" presStyleCnt="5" custScaleX="12450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23AC29-E328-4FE1-AE0D-2A13DBA0AEDD}" type="pres">
      <dgm:prSet presAssocID="{CD896B67-0EF9-4E40-96AB-686C1C1E42FF}" presName="negativeSpace" presStyleCnt="0"/>
      <dgm:spPr/>
    </dgm:pt>
    <dgm:pt modelId="{7F21AB76-EB3F-4122-935F-6565BF38B27E}" type="pres">
      <dgm:prSet presAssocID="{CD896B67-0EF9-4E40-96AB-686C1C1E42FF}" presName="childText" presStyleLbl="conFgAcc1" presStyleIdx="2" presStyleCnt="5">
        <dgm:presLayoutVars>
          <dgm:bulletEnabled val="1"/>
        </dgm:presLayoutVars>
      </dgm:prSet>
      <dgm:spPr/>
    </dgm:pt>
    <dgm:pt modelId="{A8E4B17C-5D14-44CA-8932-5C2FF7F6D4B5}" type="pres">
      <dgm:prSet presAssocID="{07A1BF0D-454F-43C3-B903-9E2EF834BB08}" presName="spaceBetweenRectangles" presStyleCnt="0"/>
      <dgm:spPr/>
    </dgm:pt>
    <dgm:pt modelId="{9572C18F-E307-42D4-97B8-F4A433E1667C}" type="pres">
      <dgm:prSet presAssocID="{53D89102-22D8-4B51-B64A-48B49C8034D4}" presName="parentLin" presStyleCnt="0"/>
      <dgm:spPr/>
    </dgm:pt>
    <dgm:pt modelId="{85262C28-20CD-43FA-BF5A-FCBB7C850C67}" type="pres">
      <dgm:prSet presAssocID="{53D89102-22D8-4B51-B64A-48B49C8034D4}" presName="parentLeftMargin" presStyleLbl="node1" presStyleIdx="2" presStyleCnt="5"/>
      <dgm:spPr/>
      <dgm:t>
        <a:bodyPr/>
        <a:lstStyle/>
        <a:p>
          <a:endParaRPr lang="fr-FR"/>
        </a:p>
      </dgm:t>
    </dgm:pt>
    <dgm:pt modelId="{1EB5609D-297D-4E9A-83A8-DBA2B0FA7376}" type="pres">
      <dgm:prSet presAssocID="{53D89102-22D8-4B51-B64A-48B49C8034D4}" presName="parentText" presStyleLbl="node1" presStyleIdx="3" presStyleCnt="5" custScaleX="12450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4EF074-88AD-4431-A1D2-F8BB98DA0E28}" type="pres">
      <dgm:prSet presAssocID="{53D89102-22D8-4B51-B64A-48B49C8034D4}" presName="negativeSpace" presStyleCnt="0"/>
      <dgm:spPr/>
    </dgm:pt>
    <dgm:pt modelId="{D82B541C-5253-4380-AB50-B996E9B23C6E}" type="pres">
      <dgm:prSet presAssocID="{53D89102-22D8-4B51-B64A-48B49C8034D4}" presName="childText" presStyleLbl="conFgAcc1" presStyleIdx="3" presStyleCnt="5">
        <dgm:presLayoutVars>
          <dgm:bulletEnabled val="1"/>
        </dgm:presLayoutVars>
      </dgm:prSet>
      <dgm:spPr/>
    </dgm:pt>
    <dgm:pt modelId="{81ACAA1E-5A00-4CF3-BAE0-F79E8FE6BF01}" type="pres">
      <dgm:prSet presAssocID="{B94551E7-FB57-40DD-80A5-53419AF3B498}" presName="spaceBetweenRectangles" presStyleCnt="0"/>
      <dgm:spPr/>
    </dgm:pt>
    <dgm:pt modelId="{A4BFCA2F-56E3-4F1E-B6FD-468DB0C58718}" type="pres">
      <dgm:prSet presAssocID="{7B4C37D2-3605-412D-870E-AAC0FDEE56CE}" presName="parentLin" presStyleCnt="0"/>
      <dgm:spPr/>
    </dgm:pt>
    <dgm:pt modelId="{E7DD0B58-A6A6-4A65-A427-4818151B4983}" type="pres">
      <dgm:prSet presAssocID="{7B4C37D2-3605-412D-870E-AAC0FDEE56CE}" presName="parentLeftMargin" presStyleLbl="node1" presStyleIdx="3" presStyleCnt="5"/>
      <dgm:spPr/>
      <dgm:t>
        <a:bodyPr/>
        <a:lstStyle/>
        <a:p>
          <a:endParaRPr lang="fr-FR"/>
        </a:p>
      </dgm:t>
    </dgm:pt>
    <dgm:pt modelId="{F234A353-AE55-4985-B7F3-76587CBCCF61}" type="pres">
      <dgm:prSet presAssocID="{7B4C37D2-3605-412D-870E-AAC0FDEE56CE}" presName="parentText" presStyleLbl="node1" presStyleIdx="4" presStyleCnt="5" custScaleX="12450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290912-B54A-4DC5-9535-1CB084280BAB}" type="pres">
      <dgm:prSet presAssocID="{7B4C37D2-3605-412D-870E-AAC0FDEE56CE}" presName="negativeSpace" presStyleCnt="0"/>
      <dgm:spPr/>
    </dgm:pt>
    <dgm:pt modelId="{FC0033D2-AD64-4CCF-AEBF-9DA65AE5EA27}" type="pres">
      <dgm:prSet presAssocID="{7B4C37D2-3605-412D-870E-AAC0FDEE56C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5783036-5E96-4490-8E1A-BA0AF3416934}" srcId="{1626F713-311B-4221-B3C0-A5B256D4CBB9}" destId="{A11AC46B-7495-4B93-B122-E0D0C5478882}" srcOrd="0" destOrd="0" parTransId="{EF54CB76-EBF6-4A32-98E4-F7D36EDE4438}" sibTransId="{56E1526E-F7E7-4B31-B414-CB506F9FB3BD}"/>
    <dgm:cxn modelId="{B7872C05-F205-4006-8968-77AA5A2CCC1E}" srcId="{1626F713-311B-4221-B3C0-A5B256D4CBB9}" destId="{CD896B67-0EF9-4E40-96AB-686C1C1E42FF}" srcOrd="2" destOrd="0" parTransId="{5D4FE6D9-85CC-4514-B8DE-8AE6632B5712}" sibTransId="{07A1BF0D-454F-43C3-B903-9E2EF834BB08}"/>
    <dgm:cxn modelId="{9863161F-5498-4985-877E-895F1639C8E6}" type="presOf" srcId="{7B4C37D2-3605-412D-870E-AAC0FDEE56CE}" destId="{E7DD0B58-A6A6-4A65-A427-4818151B4983}" srcOrd="0" destOrd="0" presId="urn:microsoft.com/office/officeart/2005/8/layout/list1"/>
    <dgm:cxn modelId="{9C10C38D-028C-412A-BDE0-AE875A16494F}" type="presOf" srcId="{CD896B67-0EF9-4E40-96AB-686C1C1E42FF}" destId="{2AB56E27-B1AC-4AFF-8811-1BEC0590E716}" srcOrd="1" destOrd="0" presId="urn:microsoft.com/office/officeart/2005/8/layout/list1"/>
    <dgm:cxn modelId="{B3E8CFA2-5AD9-459A-98F0-A4BFB6ECDB05}" type="presOf" srcId="{1626F713-311B-4221-B3C0-A5B256D4CBB9}" destId="{E4A5A22B-35AB-45C2-A482-CB57C3C3654B}" srcOrd="0" destOrd="0" presId="urn:microsoft.com/office/officeart/2005/8/layout/list1"/>
    <dgm:cxn modelId="{146F4C67-668C-425D-BD1D-BAA6257B3525}" type="presOf" srcId="{A11AC46B-7495-4B93-B122-E0D0C5478882}" destId="{D8E4E39E-EB34-4C1D-B890-79F1E7D64967}" srcOrd="1" destOrd="0" presId="urn:microsoft.com/office/officeart/2005/8/layout/list1"/>
    <dgm:cxn modelId="{2B3C6CD9-E163-43C9-B5D3-7B80C6011459}" type="presOf" srcId="{53D89102-22D8-4B51-B64A-48B49C8034D4}" destId="{1EB5609D-297D-4E9A-83A8-DBA2B0FA7376}" srcOrd="1" destOrd="0" presId="urn:microsoft.com/office/officeart/2005/8/layout/list1"/>
    <dgm:cxn modelId="{FBBE6027-5342-4B39-8101-DCF1D5FD7105}" type="presOf" srcId="{7B4C37D2-3605-412D-870E-AAC0FDEE56CE}" destId="{F234A353-AE55-4985-B7F3-76587CBCCF61}" srcOrd="1" destOrd="0" presId="urn:microsoft.com/office/officeart/2005/8/layout/list1"/>
    <dgm:cxn modelId="{26ADA31D-2C59-4C5E-AA68-0ED27D56D809}" type="presOf" srcId="{CD896B67-0EF9-4E40-96AB-686C1C1E42FF}" destId="{B39C19EE-E021-40A4-93D9-6D5CCFB1C20D}" srcOrd="0" destOrd="0" presId="urn:microsoft.com/office/officeart/2005/8/layout/list1"/>
    <dgm:cxn modelId="{5FF3FCB5-0B8B-4863-81F0-4D2C2362D418}" type="presOf" srcId="{7F88DCE6-0399-4DBE-B7F3-2861B72268BF}" destId="{558D3630-9C27-4537-993E-1F73545C1A72}" srcOrd="0" destOrd="0" presId="urn:microsoft.com/office/officeart/2005/8/layout/list1"/>
    <dgm:cxn modelId="{199C8DAF-A4A1-450F-A166-2CA3951F4A9D}" type="presOf" srcId="{53D89102-22D8-4B51-B64A-48B49C8034D4}" destId="{85262C28-20CD-43FA-BF5A-FCBB7C850C67}" srcOrd="0" destOrd="0" presId="urn:microsoft.com/office/officeart/2005/8/layout/list1"/>
    <dgm:cxn modelId="{D5533881-0A78-4C6C-AEFA-8227701C8BC1}" type="presOf" srcId="{7F88DCE6-0399-4DBE-B7F3-2861B72268BF}" destId="{20A2C4E2-0764-4988-912C-0835C27D6880}" srcOrd="1" destOrd="0" presId="urn:microsoft.com/office/officeart/2005/8/layout/list1"/>
    <dgm:cxn modelId="{2E3022B7-2DE1-4AAB-99DE-9BAA23EB2304}" type="presOf" srcId="{A11AC46B-7495-4B93-B122-E0D0C5478882}" destId="{93838FEE-4C82-4459-BF41-DA5A0DB63A07}" srcOrd="0" destOrd="0" presId="urn:microsoft.com/office/officeart/2005/8/layout/list1"/>
    <dgm:cxn modelId="{FAE3CC3B-7FB8-44BB-8C8A-40981FD0945F}" srcId="{1626F713-311B-4221-B3C0-A5B256D4CBB9}" destId="{7B4C37D2-3605-412D-870E-AAC0FDEE56CE}" srcOrd="4" destOrd="0" parTransId="{67A60BF1-C094-40A4-955A-6153A0EFA671}" sibTransId="{0453440A-BF05-42E2-BFD4-63CD1C400559}"/>
    <dgm:cxn modelId="{C6C383C3-12B4-4103-8B9C-60FDA31934CC}" srcId="{1626F713-311B-4221-B3C0-A5B256D4CBB9}" destId="{53D89102-22D8-4B51-B64A-48B49C8034D4}" srcOrd="3" destOrd="0" parTransId="{A20F44BF-4FB6-4EF4-822D-39511AC76D83}" sibTransId="{B94551E7-FB57-40DD-80A5-53419AF3B498}"/>
    <dgm:cxn modelId="{A1B17E6C-A86F-4A81-A6DD-2754E4B489BC}" srcId="{1626F713-311B-4221-B3C0-A5B256D4CBB9}" destId="{7F88DCE6-0399-4DBE-B7F3-2861B72268BF}" srcOrd="1" destOrd="0" parTransId="{AC587912-B896-4553-9A7A-1E166BBDB6E1}" sibTransId="{05FA0388-01D8-44D2-946A-2D0174FCB4EC}"/>
    <dgm:cxn modelId="{7D8804DF-1944-4FD0-81B9-EE3EBC565C0E}" type="presParOf" srcId="{E4A5A22B-35AB-45C2-A482-CB57C3C3654B}" destId="{0E094560-4769-41B1-B959-EB62DC0D0AE3}" srcOrd="0" destOrd="0" presId="urn:microsoft.com/office/officeart/2005/8/layout/list1"/>
    <dgm:cxn modelId="{12D64BE6-7FDA-4D80-9FB9-48FC1719E17E}" type="presParOf" srcId="{0E094560-4769-41B1-B959-EB62DC0D0AE3}" destId="{93838FEE-4C82-4459-BF41-DA5A0DB63A07}" srcOrd="0" destOrd="0" presId="urn:microsoft.com/office/officeart/2005/8/layout/list1"/>
    <dgm:cxn modelId="{16C71F3C-C6C3-4F78-B304-303343ED6C64}" type="presParOf" srcId="{0E094560-4769-41B1-B959-EB62DC0D0AE3}" destId="{D8E4E39E-EB34-4C1D-B890-79F1E7D64967}" srcOrd="1" destOrd="0" presId="urn:microsoft.com/office/officeart/2005/8/layout/list1"/>
    <dgm:cxn modelId="{25B655DA-1144-452E-A309-5A602B5FD6FC}" type="presParOf" srcId="{E4A5A22B-35AB-45C2-A482-CB57C3C3654B}" destId="{124048E1-246A-4A6B-9062-51C9959BDB4B}" srcOrd="1" destOrd="0" presId="urn:microsoft.com/office/officeart/2005/8/layout/list1"/>
    <dgm:cxn modelId="{30467489-C329-4416-87E7-75B748EEDE2A}" type="presParOf" srcId="{E4A5A22B-35AB-45C2-A482-CB57C3C3654B}" destId="{F8FFF999-9B11-4855-BF72-636ECD690535}" srcOrd="2" destOrd="0" presId="urn:microsoft.com/office/officeart/2005/8/layout/list1"/>
    <dgm:cxn modelId="{08124C9D-31AC-4415-8E9E-72B2C5567911}" type="presParOf" srcId="{E4A5A22B-35AB-45C2-A482-CB57C3C3654B}" destId="{644ADE7F-FB46-4D69-9E33-66A0C4F2EF33}" srcOrd="3" destOrd="0" presId="urn:microsoft.com/office/officeart/2005/8/layout/list1"/>
    <dgm:cxn modelId="{52677745-675E-4964-8F59-48D31F4DDA42}" type="presParOf" srcId="{E4A5A22B-35AB-45C2-A482-CB57C3C3654B}" destId="{B7841446-ACF2-43A0-8B83-63333924F98C}" srcOrd="4" destOrd="0" presId="urn:microsoft.com/office/officeart/2005/8/layout/list1"/>
    <dgm:cxn modelId="{6F14DC95-6B03-460E-9B3E-D05173B524E4}" type="presParOf" srcId="{B7841446-ACF2-43A0-8B83-63333924F98C}" destId="{558D3630-9C27-4537-993E-1F73545C1A72}" srcOrd="0" destOrd="0" presId="urn:microsoft.com/office/officeart/2005/8/layout/list1"/>
    <dgm:cxn modelId="{23369C85-2F5E-43CA-A7C8-5C3228526464}" type="presParOf" srcId="{B7841446-ACF2-43A0-8B83-63333924F98C}" destId="{20A2C4E2-0764-4988-912C-0835C27D6880}" srcOrd="1" destOrd="0" presId="urn:microsoft.com/office/officeart/2005/8/layout/list1"/>
    <dgm:cxn modelId="{2C76AF1F-6799-4CCC-8275-EEBB7579955B}" type="presParOf" srcId="{E4A5A22B-35AB-45C2-A482-CB57C3C3654B}" destId="{AF39E525-34F3-4BAA-87F6-46650AC2BC3F}" srcOrd="5" destOrd="0" presId="urn:microsoft.com/office/officeart/2005/8/layout/list1"/>
    <dgm:cxn modelId="{E029363E-5369-48D4-957B-AFFD86A2BA91}" type="presParOf" srcId="{E4A5A22B-35AB-45C2-A482-CB57C3C3654B}" destId="{3C45F21A-421A-4C3C-88A5-B2C03D8B32E7}" srcOrd="6" destOrd="0" presId="urn:microsoft.com/office/officeart/2005/8/layout/list1"/>
    <dgm:cxn modelId="{2B6FAB4A-4C16-4C95-AFED-5D41B10960AE}" type="presParOf" srcId="{E4A5A22B-35AB-45C2-A482-CB57C3C3654B}" destId="{0F4D86EC-3D8F-49D2-8471-613D4DB5289C}" srcOrd="7" destOrd="0" presId="urn:microsoft.com/office/officeart/2005/8/layout/list1"/>
    <dgm:cxn modelId="{6743D704-BF88-4EF2-9008-5D6A2A3324C7}" type="presParOf" srcId="{E4A5A22B-35AB-45C2-A482-CB57C3C3654B}" destId="{ABB9CC07-6B49-48BA-B38D-37EEB7DBDDF5}" srcOrd="8" destOrd="0" presId="urn:microsoft.com/office/officeart/2005/8/layout/list1"/>
    <dgm:cxn modelId="{762B1485-2F7A-4BC0-9150-B1A985005174}" type="presParOf" srcId="{ABB9CC07-6B49-48BA-B38D-37EEB7DBDDF5}" destId="{B39C19EE-E021-40A4-93D9-6D5CCFB1C20D}" srcOrd="0" destOrd="0" presId="urn:microsoft.com/office/officeart/2005/8/layout/list1"/>
    <dgm:cxn modelId="{E3E82001-AAA3-4AD4-B827-9EB2BDD9FB12}" type="presParOf" srcId="{ABB9CC07-6B49-48BA-B38D-37EEB7DBDDF5}" destId="{2AB56E27-B1AC-4AFF-8811-1BEC0590E716}" srcOrd="1" destOrd="0" presId="urn:microsoft.com/office/officeart/2005/8/layout/list1"/>
    <dgm:cxn modelId="{6A6446FB-C822-4A88-B4C8-D6A34F64A03C}" type="presParOf" srcId="{E4A5A22B-35AB-45C2-A482-CB57C3C3654B}" destId="{0E23AC29-E328-4FE1-AE0D-2A13DBA0AEDD}" srcOrd="9" destOrd="0" presId="urn:microsoft.com/office/officeart/2005/8/layout/list1"/>
    <dgm:cxn modelId="{A1AEDA1B-9BEC-457E-B940-85BB66C6EA09}" type="presParOf" srcId="{E4A5A22B-35AB-45C2-A482-CB57C3C3654B}" destId="{7F21AB76-EB3F-4122-935F-6565BF38B27E}" srcOrd="10" destOrd="0" presId="urn:microsoft.com/office/officeart/2005/8/layout/list1"/>
    <dgm:cxn modelId="{11A0F78E-D779-4D29-88A1-00D43C03E93E}" type="presParOf" srcId="{E4A5A22B-35AB-45C2-A482-CB57C3C3654B}" destId="{A8E4B17C-5D14-44CA-8932-5C2FF7F6D4B5}" srcOrd="11" destOrd="0" presId="urn:microsoft.com/office/officeart/2005/8/layout/list1"/>
    <dgm:cxn modelId="{4CDE3B67-A372-4C0D-94E0-A6CA5666252B}" type="presParOf" srcId="{E4A5A22B-35AB-45C2-A482-CB57C3C3654B}" destId="{9572C18F-E307-42D4-97B8-F4A433E1667C}" srcOrd="12" destOrd="0" presId="urn:microsoft.com/office/officeart/2005/8/layout/list1"/>
    <dgm:cxn modelId="{841E5DBF-3BE5-4797-8C30-811BFB4690B3}" type="presParOf" srcId="{9572C18F-E307-42D4-97B8-F4A433E1667C}" destId="{85262C28-20CD-43FA-BF5A-FCBB7C850C67}" srcOrd="0" destOrd="0" presId="urn:microsoft.com/office/officeart/2005/8/layout/list1"/>
    <dgm:cxn modelId="{BBE5253F-41CA-452C-BBDB-614472745004}" type="presParOf" srcId="{9572C18F-E307-42D4-97B8-F4A433E1667C}" destId="{1EB5609D-297D-4E9A-83A8-DBA2B0FA7376}" srcOrd="1" destOrd="0" presId="urn:microsoft.com/office/officeart/2005/8/layout/list1"/>
    <dgm:cxn modelId="{0DD2B279-6BC8-4534-9318-E579850F7047}" type="presParOf" srcId="{E4A5A22B-35AB-45C2-A482-CB57C3C3654B}" destId="{814EF074-88AD-4431-A1D2-F8BB98DA0E28}" srcOrd="13" destOrd="0" presId="urn:microsoft.com/office/officeart/2005/8/layout/list1"/>
    <dgm:cxn modelId="{9DF6F2F4-8277-4C9E-A1C5-0328B122BF16}" type="presParOf" srcId="{E4A5A22B-35AB-45C2-A482-CB57C3C3654B}" destId="{D82B541C-5253-4380-AB50-B996E9B23C6E}" srcOrd="14" destOrd="0" presId="urn:microsoft.com/office/officeart/2005/8/layout/list1"/>
    <dgm:cxn modelId="{3E0F4298-C5BB-4099-9F39-089E699A5D17}" type="presParOf" srcId="{E4A5A22B-35AB-45C2-A482-CB57C3C3654B}" destId="{81ACAA1E-5A00-4CF3-BAE0-F79E8FE6BF01}" srcOrd="15" destOrd="0" presId="urn:microsoft.com/office/officeart/2005/8/layout/list1"/>
    <dgm:cxn modelId="{3B7E6D41-DA27-4CAF-8835-EDD3381DB199}" type="presParOf" srcId="{E4A5A22B-35AB-45C2-A482-CB57C3C3654B}" destId="{A4BFCA2F-56E3-4F1E-B6FD-468DB0C58718}" srcOrd="16" destOrd="0" presId="urn:microsoft.com/office/officeart/2005/8/layout/list1"/>
    <dgm:cxn modelId="{A8E4B8BD-FE67-4A74-A983-F734036F422E}" type="presParOf" srcId="{A4BFCA2F-56E3-4F1E-B6FD-468DB0C58718}" destId="{E7DD0B58-A6A6-4A65-A427-4818151B4983}" srcOrd="0" destOrd="0" presId="urn:microsoft.com/office/officeart/2005/8/layout/list1"/>
    <dgm:cxn modelId="{4C5B5AB2-81E8-4092-BE7E-5CC5E8AFFA7E}" type="presParOf" srcId="{A4BFCA2F-56E3-4F1E-B6FD-468DB0C58718}" destId="{F234A353-AE55-4985-B7F3-76587CBCCF61}" srcOrd="1" destOrd="0" presId="urn:microsoft.com/office/officeart/2005/8/layout/list1"/>
    <dgm:cxn modelId="{4AA4D250-92F2-4F63-858C-29FE68DD21D8}" type="presParOf" srcId="{E4A5A22B-35AB-45C2-A482-CB57C3C3654B}" destId="{45290912-B54A-4DC5-9535-1CB084280BAB}" srcOrd="17" destOrd="0" presId="urn:microsoft.com/office/officeart/2005/8/layout/list1"/>
    <dgm:cxn modelId="{EFCAF3F6-00A3-415A-A055-B2FEBF6B487B}" type="presParOf" srcId="{E4A5A22B-35AB-45C2-A482-CB57C3C3654B}" destId="{FC0033D2-AD64-4CCF-AEBF-9DA65AE5EA2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3C581B-5C18-4D8B-916D-C8B71628693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698E93-2544-4BCB-AF3A-BE0D63508405}">
      <dgm:prSet/>
      <dgm:spPr/>
      <dgm:t>
        <a:bodyPr/>
        <a:lstStyle/>
        <a:p>
          <a:r>
            <a:rPr lang="en-US" noProof="0" dirty="0" smtClean="0">
              <a:latin typeface="Times New Roman" pitchFamily="18" charset="0"/>
              <a:cs typeface="Times New Roman" pitchFamily="18" charset="0"/>
            </a:rPr>
            <a:t>Scrap fresh data</a:t>
          </a:r>
          <a:endParaRPr lang="en-US" noProof="0" dirty="0">
            <a:latin typeface="Times New Roman" pitchFamily="18" charset="0"/>
            <a:cs typeface="Times New Roman" pitchFamily="18" charset="0"/>
          </a:endParaRPr>
        </a:p>
      </dgm:t>
    </dgm:pt>
    <dgm:pt modelId="{EB3E191A-C49C-414D-ACE6-708A08887163}" type="parTrans" cxnId="{6C6B2347-7661-43B4-9193-AB37268493F2}">
      <dgm:prSet/>
      <dgm:spPr/>
      <dgm:t>
        <a:bodyPr/>
        <a:lstStyle/>
        <a:p>
          <a:endParaRPr lang="en-US"/>
        </a:p>
      </dgm:t>
    </dgm:pt>
    <dgm:pt modelId="{52073181-FE3F-46A0-B90F-9E04F71F8848}" type="sibTrans" cxnId="{6C6B2347-7661-43B4-9193-AB37268493F2}">
      <dgm:prSet/>
      <dgm:spPr/>
      <dgm:t>
        <a:bodyPr/>
        <a:lstStyle/>
        <a:p>
          <a:endParaRPr lang="en-US"/>
        </a:p>
      </dgm:t>
    </dgm:pt>
    <dgm:pt modelId="{18F65513-2BCA-41F8-8FD1-5D0A286E3856}">
      <dgm:prSet/>
      <dgm:spPr/>
      <dgm:t>
        <a:bodyPr/>
        <a:lstStyle/>
        <a:p>
          <a:r>
            <a:rPr lang="en-US" noProof="0" dirty="0" smtClean="0">
              <a:latin typeface="Times New Roman" pitchFamily="18" charset="0"/>
              <a:cs typeface="Times New Roman" pitchFamily="18" charset="0"/>
            </a:rPr>
            <a:t>Search candidates</a:t>
          </a:r>
          <a:endParaRPr lang="en-US" noProof="0" dirty="0">
            <a:latin typeface="Times New Roman" pitchFamily="18" charset="0"/>
            <a:cs typeface="Times New Roman" pitchFamily="18" charset="0"/>
          </a:endParaRPr>
        </a:p>
      </dgm:t>
    </dgm:pt>
    <dgm:pt modelId="{0949B044-44BF-4BDA-9F9B-75EFADB8C602}" type="parTrans" cxnId="{424B6335-BD01-4386-AC38-BF25AD05F878}">
      <dgm:prSet/>
      <dgm:spPr/>
      <dgm:t>
        <a:bodyPr/>
        <a:lstStyle/>
        <a:p>
          <a:endParaRPr lang="en-US"/>
        </a:p>
      </dgm:t>
    </dgm:pt>
    <dgm:pt modelId="{CCC41D3E-968C-473B-8AEF-88BBA0F1BABA}" type="sibTrans" cxnId="{424B6335-BD01-4386-AC38-BF25AD05F878}">
      <dgm:prSet/>
      <dgm:spPr/>
      <dgm:t>
        <a:bodyPr/>
        <a:lstStyle/>
        <a:p>
          <a:endParaRPr lang="en-US"/>
        </a:p>
      </dgm:t>
    </dgm:pt>
    <dgm:pt modelId="{6B066172-5ADC-4512-9718-A93496EE20EB}">
      <dgm:prSet/>
      <dgm:spPr/>
      <dgm:t>
        <a:bodyPr/>
        <a:lstStyle/>
        <a:p>
          <a:r>
            <a:rPr lang="en-US" noProof="0" dirty="0" smtClean="0">
              <a:latin typeface="Times New Roman" pitchFamily="18" charset="0"/>
              <a:cs typeface="Times New Roman" pitchFamily="18" charset="0"/>
            </a:rPr>
            <a:t>Filter candidates</a:t>
          </a:r>
          <a:endParaRPr lang="en-US" noProof="0" dirty="0">
            <a:latin typeface="Times New Roman" pitchFamily="18" charset="0"/>
            <a:cs typeface="Times New Roman" pitchFamily="18" charset="0"/>
          </a:endParaRPr>
        </a:p>
      </dgm:t>
    </dgm:pt>
    <dgm:pt modelId="{510E751A-763F-4155-8B21-8275D0F1C252}" type="parTrans" cxnId="{888E54E2-AACF-4CA4-8275-B9085C2711FD}">
      <dgm:prSet/>
      <dgm:spPr/>
      <dgm:t>
        <a:bodyPr/>
        <a:lstStyle/>
        <a:p>
          <a:endParaRPr lang="en-US"/>
        </a:p>
      </dgm:t>
    </dgm:pt>
    <dgm:pt modelId="{187D805B-EE37-4059-9B39-EAC2401F2F27}" type="sibTrans" cxnId="{888E54E2-AACF-4CA4-8275-B9085C2711FD}">
      <dgm:prSet/>
      <dgm:spPr/>
      <dgm:t>
        <a:bodyPr/>
        <a:lstStyle/>
        <a:p>
          <a:endParaRPr lang="en-US"/>
        </a:p>
      </dgm:t>
    </dgm:pt>
    <dgm:pt modelId="{ED792D29-DFE6-4E6E-99D2-0CD6E4EE3EE0}">
      <dgm:prSet/>
      <dgm:spPr/>
      <dgm:t>
        <a:bodyPr/>
        <a:lstStyle/>
        <a:p>
          <a:r>
            <a:rPr lang="en-US" noProof="0" dirty="0" smtClean="0">
              <a:latin typeface="Times New Roman" pitchFamily="18" charset="0"/>
              <a:cs typeface="Times New Roman" pitchFamily="18" charset="0"/>
            </a:rPr>
            <a:t>Navigate candidates</a:t>
          </a:r>
          <a:endParaRPr lang="en-US" noProof="0" dirty="0">
            <a:latin typeface="Times New Roman" pitchFamily="18" charset="0"/>
            <a:cs typeface="Times New Roman" pitchFamily="18" charset="0"/>
          </a:endParaRPr>
        </a:p>
      </dgm:t>
    </dgm:pt>
    <dgm:pt modelId="{2BAADC15-3565-43AE-AD0E-CAF5A42D6312}" type="parTrans" cxnId="{D1949A44-2539-4903-BEBB-ED30A7D830E2}">
      <dgm:prSet/>
      <dgm:spPr/>
      <dgm:t>
        <a:bodyPr/>
        <a:lstStyle/>
        <a:p>
          <a:endParaRPr lang="en-US"/>
        </a:p>
      </dgm:t>
    </dgm:pt>
    <dgm:pt modelId="{B5F755C6-83A0-4F51-933C-9BB5863DB117}" type="sibTrans" cxnId="{D1949A44-2539-4903-BEBB-ED30A7D830E2}">
      <dgm:prSet/>
      <dgm:spPr/>
      <dgm:t>
        <a:bodyPr/>
        <a:lstStyle/>
        <a:p>
          <a:endParaRPr lang="en-US"/>
        </a:p>
      </dgm:t>
    </dgm:pt>
    <dgm:pt modelId="{6C3E0362-16C3-49D1-836F-E97A215B2E2D}">
      <dgm:prSet/>
      <dgm:spPr/>
      <dgm:t>
        <a:bodyPr/>
        <a:lstStyle/>
        <a:p>
          <a:r>
            <a:rPr lang="en-US" noProof="0" dirty="0" smtClean="0">
              <a:latin typeface="Times New Roman" pitchFamily="18" charset="0"/>
              <a:cs typeface="Times New Roman" pitchFamily="18" charset="0"/>
            </a:rPr>
            <a:t>Predict</a:t>
          </a:r>
          <a:endParaRPr lang="en-US" noProof="0" dirty="0">
            <a:latin typeface="Times New Roman" pitchFamily="18" charset="0"/>
            <a:cs typeface="Times New Roman" pitchFamily="18" charset="0"/>
          </a:endParaRPr>
        </a:p>
      </dgm:t>
    </dgm:pt>
    <dgm:pt modelId="{6F7B9452-F479-4C0C-972C-95C9033456F6}" type="parTrans" cxnId="{3A4F83C8-F9B1-429F-9D2D-065075B0E77A}">
      <dgm:prSet/>
      <dgm:spPr/>
      <dgm:t>
        <a:bodyPr/>
        <a:lstStyle/>
        <a:p>
          <a:endParaRPr lang="en-US"/>
        </a:p>
      </dgm:t>
    </dgm:pt>
    <dgm:pt modelId="{41E994AD-F58B-4DEF-BE5E-CD87513D8A86}" type="sibTrans" cxnId="{3A4F83C8-F9B1-429F-9D2D-065075B0E77A}">
      <dgm:prSet/>
      <dgm:spPr/>
      <dgm:t>
        <a:bodyPr/>
        <a:lstStyle/>
        <a:p>
          <a:endParaRPr lang="en-US"/>
        </a:p>
      </dgm:t>
    </dgm:pt>
    <dgm:pt modelId="{2799E836-3BB6-4593-83E5-CA1B4706ADF5}" type="pres">
      <dgm:prSet presAssocID="{533C581B-5C18-4D8B-916D-C8B71628693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00871CC8-CA58-4C6F-A0DD-AE87E6BF54DA}" type="pres">
      <dgm:prSet presAssocID="{533C581B-5C18-4D8B-916D-C8B716286930}" presName="Name1" presStyleCnt="0"/>
      <dgm:spPr/>
      <dgm:t>
        <a:bodyPr/>
        <a:lstStyle/>
        <a:p>
          <a:endParaRPr lang="fr-FR"/>
        </a:p>
      </dgm:t>
    </dgm:pt>
    <dgm:pt modelId="{9137F58A-1209-4A44-9A53-4C2A6DDF2FD8}" type="pres">
      <dgm:prSet presAssocID="{533C581B-5C18-4D8B-916D-C8B716286930}" presName="cycle" presStyleCnt="0"/>
      <dgm:spPr/>
      <dgm:t>
        <a:bodyPr/>
        <a:lstStyle/>
        <a:p>
          <a:endParaRPr lang="fr-FR"/>
        </a:p>
      </dgm:t>
    </dgm:pt>
    <dgm:pt modelId="{6ACF4B37-E60E-4A32-8473-730C0497C56A}" type="pres">
      <dgm:prSet presAssocID="{533C581B-5C18-4D8B-916D-C8B716286930}" presName="srcNode" presStyleLbl="node1" presStyleIdx="0" presStyleCnt="5"/>
      <dgm:spPr/>
      <dgm:t>
        <a:bodyPr/>
        <a:lstStyle/>
        <a:p>
          <a:endParaRPr lang="fr-FR"/>
        </a:p>
      </dgm:t>
    </dgm:pt>
    <dgm:pt modelId="{5146C1B8-91D3-47EE-B9D8-8BB97EC4A175}" type="pres">
      <dgm:prSet presAssocID="{533C581B-5C18-4D8B-916D-C8B716286930}" presName="conn" presStyleLbl="parChTrans1D2" presStyleIdx="0" presStyleCnt="1"/>
      <dgm:spPr/>
      <dgm:t>
        <a:bodyPr/>
        <a:lstStyle/>
        <a:p>
          <a:endParaRPr lang="fr-FR"/>
        </a:p>
      </dgm:t>
    </dgm:pt>
    <dgm:pt modelId="{2E105CD8-C2B0-4147-8DD1-ECD62CC7679C}" type="pres">
      <dgm:prSet presAssocID="{533C581B-5C18-4D8B-916D-C8B716286930}" presName="extraNode" presStyleLbl="node1" presStyleIdx="0" presStyleCnt="5"/>
      <dgm:spPr/>
      <dgm:t>
        <a:bodyPr/>
        <a:lstStyle/>
        <a:p>
          <a:endParaRPr lang="fr-FR"/>
        </a:p>
      </dgm:t>
    </dgm:pt>
    <dgm:pt modelId="{F5AB6E42-77D5-4C1F-99B1-4D56F01063A7}" type="pres">
      <dgm:prSet presAssocID="{533C581B-5C18-4D8B-916D-C8B716286930}" presName="dstNode" presStyleLbl="node1" presStyleIdx="0" presStyleCnt="5"/>
      <dgm:spPr/>
      <dgm:t>
        <a:bodyPr/>
        <a:lstStyle/>
        <a:p>
          <a:endParaRPr lang="fr-FR"/>
        </a:p>
      </dgm:t>
    </dgm:pt>
    <dgm:pt modelId="{23D8A1AF-A83C-48FC-A8EE-15266A74D019}" type="pres">
      <dgm:prSet presAssocID="{50698E93-2544-4BCB-AF3A-BE0D6350840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90B29-3F58-4834-A694-550A28C0B09B}" type="pres">
      <dgm:prSet presAssocID="{50698E93-2544-4BCB-AF3A-BE0D63508405}" presName="accent_1" presStyleCnt="0"/>
      <dgm:spPr/>
    </dgm:pt>
    <dgm:pt modelId="{E2255792-9CC0-4AAA-88A8-5E57E7A7990F}" type="pres">
      <dgm:prSet presAssocID="{50698E93-2544-4BCB-AF3A-BE0D63508405}" presName="accentRepeatNode" presStyleLbl="solidFgAcc1" presStyleIdx="0" presStyleCnt="5"/>
      <dgm:spPr/>
      <dgm:t>
        <a:bodyPr/>
        <a:lstStyle/>
        <a:p>
          <a:endParaRPr lang="fr-FR"/>
        </a:p>
      </dgm:t>
    </dgm:pt>
    <dgm:pt modelId="{BE54A615-E691-40E5-8C98-62F9FF1B119F}" type="pres">
      <dgm:prSet presAssocID="{18F65513-2BCA-41F8-8FD1-5D0A286E385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357C5-5BED-4AF8-8F21-7AE6498800CE}" type="pres">
      <dgm:prSet presAssocID="{18F65513-2BCA-41F8-8FD1-5D0A286E3856}" presName="accent_2" presStyleCnt="0"/>
      <dgm:spPr/>
    </dgm:pt>
    <dgm:pt modelId="{08617820-757E-412D-9832-AD571DF86A3F}" type="pres">
      <dgm:prSet presAssocID="{18F65513-2BCA-41F8-8FD1-5D0A286E3856}" presName="accentRepeatNode" presStyleLbl="solidFgAcc1" presStyleIdx="1" presStyleCnt="5"/>
      <dgm:spPr/>
      <dgm:t>
        <a:bodyPr/>
        <a:lstStyle/>
        <a:p>
          <a:endParaRPr lang="fr-FR"/>
        </a:p>
      </dgm:t>
    </dgm:pt>
    <dgm:pt modelId="{6CE0EFE2-F990-48AA-A05E-0C3D4CD20BAB}" type="pres">
      <dgm:prSet presAssocID="{6B066172-5ADC-4512-9718-A93496EE20E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48416-C9F7-4341-B6B9-E6F68982D41C}" type="pres">
      <dgm:prSet presAssocID="{6B066172-5ADC-4512-9718-A93496EE20EB}" presName="accent_3" presStyleCnt="0"/>
      <dgm:spPr/>
    </dgm:pt>
    <dgm:pt modelId="{888C75B8-39A4-4910-9EFE-F35B108CCE3C}" type="pres">
      <dgm:prSet presAssocID="{6B066172-5ADC-4512-9718-A93496EE20EB}" presName="accentRepeatNode" presStyleLbl="solidFgAcc1" presStyleIdx="2" presStyleCnt="5"/>
      <dgm:spPr/>
      <dgm:t>
        <a:bodyPr/>
        <a:lstStyle/>
        <a:p>
          <a:endParaRPr lang="fr-FR"/>
        </a:p>
      </dgm:t>
    </dgm:pt>
    <dgm:pt modelId="{5DF2D671-632B-4FB0-8460-AC60B8E5CBA8}" type="pres">
      <dgm:prSet presAssocID="{ED792D29-DFE6-4E6E-99D2-0CD6E4EE3EE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8DA17-AE85-4E85-ACF8-4AA0FA13FEB0}" type="pres">
      <dgm:prSet presAssocID="{ED792D29-DFE6-4E6E-99D2-0CD6E4EE3EE0}" presName="accent_4" presStyleCnt="0"/>
      <dgm:spPr/>
    </dgm:pt>
    <dgm:pt modelId="{8D06F6A7-B829-490A-AAA2-362BB70ACD6D}" type="pres">
      <dgm:prSet presAssocID="{ED792D29-DFE6-4E6E-99D2-0CD6E4EE3EE0}" presName="accentRepeatNode" presStyleLbl="solidFgAcc1" presStyleIdx="3" presStyleCnt="5"/>
      <dgm:spPr/>
      <dgm:t>
        <a:bodyPr/>
        <a:lstStyle/>
        <a:p>
          <a:endParaRPr lang="fr-FR"/>
        </a:p>
      </dgm:t>
    </dgm:pt>
    <dgm:pt modelId="{C6083AC4-F9DC-43AD-90BF-7BC4D41DB8E7}" type="pres">
      <dgm:prSet presAssocID="{6C3E0362-16C3-49D1-836F-E97A215B2E2D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7BC44-EC1F-4149-AC49-E4C3764E8B57}" type="pres">
      <dgm:prSet presAssocID="{6C3E0362-16C3-49D1-836F-E97A215B2E2D}" presName="accent_5" presStyleCnt="0"/>
      <dgm:spPr/>
    </dgm:pt>
    <dgm:pt modelId="{6C443FD5-60FE-4453-A111-91D05F5B48D9}" type="pres">
      <dgm:prSet presAssocID="{6C3E0362-16C3-49D1-836F-E97A215B2E2D}" presName="accentRepeatNode" presStyleLbl="solidFgAcc1" presStyleIdx="4" presStyleCnt="5" custLinFactNeighborX="-3080" custLinFactNeighborY="891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</dgm:ptLst>
  <dgm:cxnLst>
    <dgm:cxn modelId="{47C669CC-41D7-4E38-A2F5-7DCB7F627EDE}" type="presOf" srcId="{6B066172-5ADC-4512-9718-A93496EE20EB}" destId="{6CE0EFE2-F990-48AA-A05E-0C3D4CD20BAB}" srcOrd="0" destOrd="0" presId="urn:microsoft.com/office/officeart/2008/layout/VerticalCurvedList"/>
    <dgm:cxn modelId="{3A4F83C8-F9B1-429F-9D2D-065075B0E77A}" srcId="{533C581B-5C18-4D8B-916D-C8B716286930}" destId="{6C3E0362-16C3-49D1-836F-E97A215B2E2D}" srcOrd="4" destOrd="0" parTransId="{6F7B9452-F479-4C0C-972C-95C9033456F6}" sibTransId="{41E994AD-F58B-4DEF-BE5E-CD87513D8A86}"/>
    <dgm:cxn modelId="{B6CDEEDA-13DA-4647-9026-9E5ADDABEEE1}" type="presOf" srcId="{18F65513-2BCA-41F8-8FD1-5D0A286E3856}" destId="{BE54A615-E691-40E5-8C98-62F9FF1B119F}" srcOrd="0" destOrd="0" presId="urn:microsoft.com/office/officeart/2008/layout/VerticalCurvedList"/>
    <dgm:cxn modelId="{EF444295-985A-4D53-883E-D0C9FFCE2CF0}" type="presOf" srcId="{52073181-FE3F-46A0-B90F-9E04F71F8848}" destId="{5146C1B8-91D3-47EE-B9D8-8BB97EC4A175}" srcOrd="0" destOrd="0" presId="urn:microsoft.com/office/officeart/2008/layout/VerticalCurvedList"/>
    <dgm:cxn modelId="{888E54E2-AACF-4CA4-8275-B9085C2711FD}" srcId="{533C581B-5C18-4D8B-916D-C8B716286930}" destId="{6B066172-5ADC-4512-9718-A93496EE20EB}" srcOrd="2" destOrd="0" parTransId="{510E751A-763F-4155-8B21-8275D0F1C252}" sibTransId="{187D805B-EE37-4059-9B39-EAC2401F2F27}"/>
    <dgm:cxn modelId="{D1949A44-2539-4903-BEBB-ED30A7D830E2}" srcId="{533C581B-5C18-4D8B-916D-C8B716286930}" destId="{ED792D29-DFE6-4E6E-99D2-0CD6E4EE3EE0}" srcOrd="3" destOrd="0" parTransId="{2BAADC15-3565-43AE-AD0E-CAF5A42D6312}" sibTransId="{B5F755C6-83A0-4F51-933C-9BB5863DB117}"/>
    <dgm:cxn modelId="{424B6335-BD01-4386-AC38-BF25AD05F878}" srcId="{533C581B-5C18-4D8B-916D-C8B716286930}" destId="{18F65513-2BCA-41F8-8FD1-5D0A286E3856}" srcOrd="1" destOrd="0" parTransId="{0949B044-44BF-4BDA-9F9B-75EFADB8C602}" sibTransId="{CCC41D3E-968C-473B-8AEF-88BBA0F1BABA}"/>
    <dgm:cxn modelId="{CE3F06DB-D48F-4A82-BB09-1FA010537E12}" type="presOf" srcId="{50698E93-2544-4BCB-AF3A-BE0D63508405}" destId="{23D8A1AF-A83C-48FC-A8EE-15266A74D019}" srcOrd="0" destOrd="0" presId="urn:microsoft.com/office/officeart/2008/layout/VerticalCurvedList"/>
    <dgm:cxn modelId="{E1809B1C-2836-46A1-872A-6801EF88157F}" type="presOf" srcId="{6C3E0362-16C3-49D1-836F-E97A215B2E2D}" destId="{C6083AC4-F9DC-43AD-90BF-7BC4D41DB8E7}" srcOrd="0" destOrd="0" presId="urn:microsoft.com/office/officeart/2008/layout/VerticalCurvedList"/>
    <dgm:cxn modelId="{84911E58-822A-4C77-8AA5-DC2B90FAA563}" type="presOf" srcId="{ED792D29-DFE6-4E6E-99D2-0CD6E4EE3EE0}" destId="{5DF2D671-632B-4FB0-8460-AC60B8E5CBA8}" srcOrd="0" destOrd="0" presId="urn:microsoft.com/office/officeart/2008/layout/VerticalCurvedList"/>
    <dgm:cxn modelId="{62E093A8-0D56-42ED-9335-3A9F09BF688A}" type="presOf" srcId="{533C581B-5C18-4D8B-916D-C8B716286930}" destId="{2799E836-3BB6-4593-83E5-CA1B4706ADF5}" srcOrd="0" destOrd="0" presId="urn:microsoft.com/office/officeart/2008/layout/VerticalCurvedList"/>
    <dgm:cxn modelId="{6C6B2347-7661-43B4-9193-AB37268493F2}" srcId="{533C581B-5C18-4D8B-916D-C8B716286930}" destId="{50698E93-2544-4BCB-AF3A-BE0D63508405}" srcOrd="0" destOrd="0" parTransId="{EB3E191A-C49C-414D-ACE6-708A08887163}" sibTransId="{52073181-FE3F-46A0-B90F-9E04F71F8848}"/>
    <dgm:cxn modelId="{65204E44-AD79-4EE0-8DC7-3CA81281761C}" type="presParOf" srcId="{2799E836-3BB6-4593-83E5-CA1B4706ADF5}" destId="{00871CC8-CA58-4C6F-A0DD-AE87E6BF54DA}" srcOrd="0" destOrd="0" presId="urn:microsoft.com/office/officeart/2008/layout/VerticalCurvedList"/>
    <dgm:cxn modelId="{F7C4F583-D221-4C66-A94E-75ED4DC50710}" type="presParOf" srcId="{00871CC8-CA58-4C6F-A0DD-AE87E6BF54DA}" destId="{9137F58A-1209-4A44-9A53-4C2A6DDF2FD8}" srcOrd="0" destOrd="0" presId="urn:microsoft.com/office/officeart/2008/layout/VerticalCurvedList"/>
    <dgm:cxn modelId="{ED989288-8E20-47CB-B1FB-FF4727A16C1A}" type="presParOf" srcId="{9137F58A-1209-4A44-9A53-4C2A6DDF2FD8}" destId="{6ACF4B37-E60E-4A32-8473-730C0497C56A}" srcOrd="0" destOrd="0" presId="urn:microsoft.com/office/officeart/2008/layout/VerticalCurvedList"/>
    <dgm:cxn modelId="{B53E4617-8999-4948-AF40-8AFC9743357D}" type="presParOf" srcId="{9137F58A-1209-4A44-9A53-4C2A6DDF2FD8}" destId="{5146C1B8-91D3-47EE-B9D8-8BB97EC4A175}" srcOrd="1" destOrd="0" presId="urn:microsoft.com/office/officeart/2008/layout/VerticalCurvedList"/>
    <dgm:cxn modelId="{6EFC0A77-90A2-4563-B389-CF0C8B9AF864}" type="presParOf" srcId="{9137F58A-1209-4A44-9A53-4C2A6DDF2FD8}" destId="{2E105CD8-C2B0-4147-8DD1-ECD62CC7679C}" srcOrd="2" destOrd="0" presId="urn:microsoft.com/office/officeart/2008/layout/VerticalCurvedList"/>
    <dgm:cxn modelId="{E5765E4F-2306-48B8-9FF4-861CBD15A7B0}" type="presParOf" srcId="{9137F58A-1209-4A44-9A53-4C2A6DDF2FD8}" destId="{F5AB6E42-77D5-4C1F-99B1-4D56F01063A7}" srcOrd="3" destOrd="0" presId="urn:microsoft.com/office/officeart/2008/layout/VerticalCurvedList"/>
    <dgm:cxn modelId="{20C3552C-B97C-4B64-A6D7-C2C5FB763D69}" type="presParOf" srcId="{00871CC8-CA58-4C6F-A0DD-AE87E6BF54DA}" destId="{23D8A1AF-A83C-48FC-A8EE-15266A74D019}" srcOrd="1" destOrd="0" presId="urn:microsoft.com/office/officeart/2008/layout/VerticalCurvedList"/>
    <dgm:cxn modelId="{D39B55BA-966A-415E-AE5E-F50D0C56FADA}" type="presParOf" srcId="{00871CC8-CA58-4C6F-A0DD-AE87E6BF54DA}" destId="{08890B29-3F58-4834-A694-550A28C0B09B}" srcOrd="2" destOrd="0" presId="urn:microsoft.com/office/officeart/2008/layout/VerticalCurvedList"/>
    <dgm:cxn modelId="{3D100276-76F2-457F-8154-1F0918F73D3E}" type="presParOf" srcId="{08890B29-3F58-4834-A694-550A28C0B09B}" destId="{E2255792-9CC0-4AAA-88A8-5E57E7A7990F}" srcOrd="0" destOrd="0" presId="urn:microsoft.com/office/officeart/2008/layout/VerticalCurvedList"/>
    <dgm:cxn modelId="{126F9590-E5ED-4227-8661-6932CF58E504}" type="presParOf" srcId="{00871CC8-CA58-4C6F-A0DD-AE87E6BF54DA}" destId="{BE54A615-E691-40E5-8C98-62F9FF1B119F}" srcOrd="3" destOrd="0" presId="urn:microsoft.com/office/officeart/2008/layout/VerticalCurvedList"/>
    <dgm:cxn modelId="{F1EC7546-4058-49C4-A8A4-5BCCA10FE343}" type="presParOf" srcId="{00871CC8-CA58-4C6F-A0DD-AE87E6BF54DA}" destId="{6D2357C5-5BED-4AF8-8F21-7AE6498800CE}" srcOrd="4" destOrd="0" presId="urn:microsoft.com/office/officeart/2008/layout/VerticalCurvedList"/>
    <dgm:cxn modelId="{5E9BA2F3-4880-4B4B-9771-46E6F7A12325}" type="presParOf" srcId="{6D2357C5-5BED-4AF8-8F21-7AE6498800CE}" destId="{08617820-757E-412D-9832-AD571DF86A3F}" srcOrd="0" destOrd="0" presId="urn:microsoft.com/office/officeart/2008/layout/VerticalCurvedList"/>
    <dgm:cxn modelId="{AB740867-5580-4D1D-B3BE-15170384019C}" type="presParOf" srcId="{00871CC8-CA58-4C6F-A0DD-AE87E6BF54DA}" destId="{6CE0EFE2-F990-48AA-A05E-0C3D4CD20BAB}" srcOrd="5" destOrd="0" presId="urn:microsoft.com/office/officeart/2008/layout/VerticalCurvedList"/>
    <dgm:cxn modelId="{A7BB1A10-AA24-44FB-9068-A57198596B7A}" type="presParOf" srcId="{00871CC8-CA58-4C6F-A0DD-AE87E6BF54DA}" destId="{D0748416-C9F7-4341-B6B9-E6F68982D41C}" srcOrd="6" destOrd="0" presId="urn:microsoft.com/office/officeart/2008/layout/VerticalCurvedList"/>
    <dgm:cxn modelId="{14E1618D-F039-4AC0-900E-98FF2CB85141}" type="presParOf" srcId="{D0748416-C9F7-4341-B6B9-E6F68982D41C}" destId="{888C75B8-39A4-4910-9EFE-F35B108CCE3C}" srcOrd="0" destOrd="0" presId="urn:microsoft.com/office/officeart/2008/layout/VerticalCurvedList"/>
    <dgm:cxn modelId="{7235404E-A216-4D7A-9DE9-304F3DAED9E2}" type="presParOf" srcId="{00871CC8-CA58-4C6F-A0DD-AE87E6BF54DA}" destId="{5DF2D671-632B-4FB0-8460-AC60B8E5CBA8}" srcOrd="7" destOrd="0" presId="urn:microsoft.com/office/officeart/2008/layout/VerticalCurvedList"/>
    <dgm:cxn modelId="{CC0DE970-3C0D-41C7-8BE1-BC485C438B2E}" type="presParOf" srcId="{00871CC8-CA58-4C6F-A0DD-AE87E6BF54DA}" destId="{C1B8DA17-AE85-4E85-ACF8-4AA0FA13FEB0}" srcOrd="8" destOrd="0" presId="urn:microsoft.com/office/officeart/2008/layout/VerticalCurvedList"/>
    <dgm:cxn modelId="{C046A8FE-CF10-4BBF-B15F-88BC93FCBA7E}" type="presParOf" srcId="{C1B8DA17-AE85-4E85-ACF8-4AA0FA13FEB0}" destId="{8D06F6A7-B829-490A-AAA2-362BB70ACD6D}" srcOrd="0" destOrd="0" presId="urn:microsoft.com/office/officeart/2008/layout/VerticalCurvedList"/>
    <dgm:cxn modelId="{3F9DCDFD-268D-4962-85EE-275AD2CABADF}" type="presParOf" srcId="{00871CC8-CA58-4C6F-A0DD-AE87E6BF54DA}" destId="{C6083AC4-F9DC-43AD-90BF-7BC4D41DB8E7}" srcOrd="9" destOrd="0" presId="urn:microsoft.com/office/officeart/2008/layout/VerticalCurvedList"/>
    <dgm:cxn modelId="{A2259AE4-DAD9-45C0-AFB8-587FBD1D67B6}" type="presParOf" srcId="{00871CC8-CA58-4C6F-A0DD-AE87E6BF54DA}" destId="{E377BC44-EC1F-4149-AC49-E4C3764E8B57}" srcOrd="10" destOrd="0" presId="urn:microsoft.com/office/officeart/2008/layout/VerticalCurvedList"/>
    <dgm:cxn modelId="{7D73F198-C884-4F76-B7F5-C0D8B74B400D}" type="presParOf" srcId="{E377BC44-EC1F-4149-AC49-E4C3764E8B57}" destId="{6C443FD5-60FE-4453-A111-91D05F5B48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E3A450-D0CA-4347-AA00-A929EE14C4D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0A75EE0-C43F-42A8-B59C-D707B5073912}">
      <dgm:prSet phldrT="[Text]" custT="1"/>
      <dgm:spPr/>
      <dgm:t>
        <a:bodyPr/>
        <a:lstStyle/>
        <a:p>
          <a:r>
            <a:rPr lang="it-IT" sz="2400" b="1" u="none" cap="small" dirty="0" smtClean="0"/>
            <a:t>Additions</a:t>
          </a:r>
          <a:endParaRPr lang="fr-FR" sz="2400" b="1" u="none" dirty="0"/>
        </a:p>
      </dgm:t>
    </dgm:pt>
    <dgm:pt modelId="{61E19FF5-FFA2-4E28-A43A-63FE35EA8B31}" type="parTrans" cxnId="{60FDD785-F32E-4CFB-BFF7-F7B239841BD9}">
      <dgm:prSet/>
      <dgm:spPr/>
      <dgm:t>
        <a:bodyPr/>
        <a:lstStyle/>
        <a:p>
          <a:endParaRPr lang="fr-FR" sz="2400"/>
        </a:p>
      </dgm:t>
    </dgm:pt>
    <dgm:pt modelId="{F9E42F27-86D1-49F5-BDF2-319A983329B2}" type="sibTrans" cxnId="{60FDD785-F32E-4CFB-BFF7-F7B239841BD9}">
      <dgm:prSet/>
      <dgm:spPr/>
      <dgm:t>
        <a:bodyPr/>
        <a:lstStyle/>
        <a:p>
          <a:endParaRPr lang="fr-FR" sz="2400"/>
        </a:p>
      </dgm:t>
    </dgm:pt>
    <dgm:pt modelId="{56143DA1-134F-44A7-B51D-2E09B9ADA20B}">
      <dgm:prSet phldrT="[Text]"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20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Discover various technologies.</a:t>
          </a:r>
          <a:endParaRPr lang="en-US" sz="2000" noProof="0" dirty="0">
            <a:latin typeface="Cambria" pitchFamily="18" charset="0"/>
            <a:ea typeface="Cambria" panose="02040503050406030204" pitchFamily="18" charset="0"/>
          </a:endParaRPr>
        </a:p>
      </dgm:t>
    </dgm:pt>
    <dgm:pt modelId="{95F497B6-2133-4309-BA6F-F2B7CB801693}" type="parTrans" cxnId="{67EEC2C4-1C02-4AB4-B743-066564A52319}">
      <dgm:prSet/>
      <dgm:spPr/>
      <dgm:t>
        <a:bodyPr/>
        <a:lstStyle/>
        <a:p>
          <a:endParaRPr lang="fr-FR" sz="2400"/>
        </a:p>
      </dgm:t>
    </dgm:pt>
    <dgm:pt modelId="{163A4936-1F70-4998-82A8-F75E799E2F6E}" type="sibTrans" cxnId="{67EEC2C4-1C02-4AB4-B743-066564A52319}">
      <dgm:prSet/>
      <dgm:spPr/>
      <dgm:t>
        <a:bodyPr/>
        <a:lstStyle/>
        <a:p>
          <a:endParaRPr lang="fr-FR" sz="2400"/>
        </a:p>
      </dgm:t>
    </dgm:pt>
    <dgm:pt modelId="{AB9ACF18-7D12-4C59-A9C8-8DDECB9A29A4}">
      <dgm:prSet phldrT="[Text]"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20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Discover the professional world and </a:t>
          </a:r>
          <a:r>
            <a:rPr lang="en-US" sz="2000" noProof="0" dirty="0" smtClean="0"/>
            <a:t>boost my communication skills at a professional level </a:t>
          </a:r>
          <a:endParaRPr lang="en-US" sz="2000" noProof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CECBBE2-D0DA-4824-B364-5F6E25AD5BE2}" type="parTrans" cxnId="{F9B66C0E-FA31-45F4-B2B8-C87AC76B6FBC}">
      <dgm:prSet/>
      <dgm:spPr/>
      <dgm:t>
        <a:bodyPr/>
        <a:lstStyle/>
        <a:p>
          <a:endParaRPr lang="fr-FR" sz="2400"/>
        </a:p>
      </dgm:t>
    </dgm:pt>
    <dgm:pt modelId="{F23B118D-113E-4580-A0BF-C0E3E75CA9C7}" type="sibTrans" cxnId="{F9B66C0E-FA31-45F4-B2B8-C87AC76B6FBC}">
      <dgm:prSet/>
      <dgm:spPr/>
      <dgm:t>
        <a:bodyPr/>
        <a:lstStyle/>
        <a:p>
          <a:endParaRPr lang="fr-FR" sz="2400"/>
        </a:p>
      </dgm:t>
    </dgm:pt>
    <dgm:pt modelId="{813491A4-FDB7-4E25-923A-BF3692674CA7}">
      <dgm:prSet phldrT="[Text]" custT="1"/>
      <dgm:spPr/>
      <dgm:t>
        <a:bodyPr/>
        <a:lstStyle/>
        <a:p>
          <a:r>
            <a:rPr lang="fr-FR" sz="2400" b="1" u="none" cap="small"/>
            <a:t>Perspectives</a:t>
          </a:r>
          <a:endParaRPr lang="fr-FR" sz="2400" b="1" u="none" dirty="0"/>
        </a:p>
      </dgm:t>
    </dgm:pt>
    <dgm:pt modelId="{A6B32F52-B868-4D14-A161-0B235444E7BA}" type="parTrans" cxnId="{3F03BC7F-6013-4D82-8E04-13383B451DD5}">
      <dgm:prSet/>
      <dgm:spPr/>
      <dgm:t>
        <a:bodyPr/>
        <a:lstStyle/>
        <a:p>
          <a:endParaRPr lang="fr-FR" sz="2400"/>
        </a:p>
      </dgm:t>
    </dgm:pt>
    <dgm:pt modelId="{2983D1BE-78D4-4CCA-BC61-A93473531D5A}" type="sibTrans" cxnId="{3F03BC7F-6013-4D82-8E04-13383B451DD5}">
      <dgm:prSet/>
      <dgm:spPr/>
      <dgm:t>
        <a:bodyPr/>
        <a:lstStyle/>
        <a:p>
          <a:endParaRPr lang="fr-FR" sz="2400"/>
        </a:p>
      </dgm:t>
    </dgm:pt>
    <dgm:pt modelId="{619EA1F7-7873-43BC-BAC0-22E0E7608C8A}">
      <dgm:prSet phldrT="[Text]"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2400" noProof="0" dirty="0" smtClean="0">
              <a:latin typeface="Cambria" pitchFamily="18" charset="0"/>
            </a:rPr>
            <a:t>Add the ability to recruit Non-IT </a:t>
          </a:r>
          <a:endParaRPr lang="en-US" sz="2400" noProof="0" dirty="0">
            <a:latin typeface="Cambria" pitchFamily="18" charset="0"/>
          </a:endParaRPr>
        </a:p>
      </dgm:t>
    </dgm:pt>
    <dgm:pt modelId="{CEAAFB7B-55DE-4080-834B-4632B535E774}" type="parTrans" cxnId="{BEFDC7EF-7CFF-48EC-AC38-BE747886B6E5}">
      <dgm:prSet/>
      <dgm:spPr/>
      <dgm:t>
        <a:bodyPr/>
        <a:lstStyle/>
        <a:p>
          <a:endParaRPr lang="fr-FR" sz="2400"/>
        </a:p>
      </dgm:t>
    </dgm:pt>
    <dgm:pt modelId="{D0A6C45F-9FA5-47F7-BF28-64E79F5DC88D}" type="sibTrans" cxnId="{BEFDC7EF-7CFF-48EC-AC38-BE747886B6E5}">
      <dgm:prSet/>
      <dgm:spPr/>
      <dgm:t>
        <a:bodyPr/>
        <a:lstStyle/>
        <a:p>
          <a:endParaRPr lang="fr-FR" sz="2400"/>
        </a:p>
      </dgm:t>
    </dgm:pt>
    <dgm:pt modelId="{8454CFE7-2CE7-4FE8-85EF-CAE22C5FA4B9}">
      <dgm:prSet phldrT="[Text]"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2400" noProof="0" dirty="0" smtClean="0"/>
            <a:t>Ability to predict basing on soft skills.</a:t>
          </a:r>
          <a:endParaRPr lang="en-US" sz="2400" noProof="0" dirty="0">
            <a:latin typeface="Cambria" pitchFamily="18" charset="0"/>
          </a:endParaRPr>
        </a:p>
      </dgm:t>
    </dgm:pt>
    <dgm:pt modelId="{C428FBF4-13B9-4D21-8A68-3DB503FC16A7}" type="parTrans" cxnId="{268BD602-7DEA-47FF-8D27-23B69C14E1A0}">
      <dgm:prSet/>
      <dgm:spPr/>
      <dgm:t>
        <a:bodyPr/>
        <a:lstStyle/>
        <a:p>
          <a:endParaRPr lang="fr-FR" sz="2400"/>
        </a:p>
      </dgm:t>
    </dgm:pt>
    <dgm:pt modelId="{DFC2EDEE-4BD3-42CB-9239-70FFC05FFD74}" type="sibTrans" cxnId="{268BD602-7DEA-47FF-8D27-23B69C14E1A0}">
      <dgm:prSet/>
      <dgm:spPr/>
      <dgm:t>
        <a:bodyPr/>
        <a:lstStyle/>
        <a:p>
          <a:endParaRPr lang="fr-FR" sz="2400"/>
        </a:p>
      </dgm:t>
    </dgm:pt>
    <dgm:pt modelId="{D70F2F73-87AD-4ECD-AF2D-8D4DB1C32933}">
      <dgm:prSet phldrT="[Text]" custT="1"/>
      <dgm:spPr/>
      <dgm:t>
        <a:bodyPr/>
        <a:lstStyle/>
        <a:p>
          <a:pPr algn="just">
            <a:lnSpc>
              <a:spcPct val="200000"/>
            </a:lnSpc>
          </a:pPr>
          <a:r>
            <a:rPr lang="en-US" sz="20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 Discover “Clean code”, “web scraping” and “machine learning”</a:t>
          </a:r>
          <a:endParaRPr lang="en-US" sz="2000" noProof="0" dirty="0">
            <a:latin typeface="Cambria" pitchFamily="18" charset="0"/>
            <a:ea typeface="Cambria" panose="02040503050406030204" pitchFamily="18" charset="0"/>
          </a:endParaRPr>
        </a:p>
      </dgm:t>
    </dgm:pt>
    <dgm:pt modelId="{8070DF1E-E1F6-45B8-99C8-76585298A479}" type="parTrans" cxnId="{81E94315-AAA9-4E3C-BE9D-247A86BD5EC9}">
      <dgm:prSet/>
      <dgm:spPr/>
      <dgm:t>
        <a:bodyPr/>
        <a:lstStyle/>
        <a:p>
          <a:endParaRPr lang="en-US"/>
        </a:p>
      </dgm:t>
    </dgm:pt>
    <dgm:pt modelId="{48DB0B06-5D72-4EDE-87C6-2CB8817926B2}" type="sibTrans" cxnId="{81E94315-AAA9-4E3C-BE9D-247A86BD5EC9}">
      <dgm:prSet/>
      <dgm:spPr/>
      <dgm:t>
        <a:bodyPr/>
        <a:lstStyle/>
        <a:p>
          <a:endParaRPr lang="en-US"/>
        </a:p>
      </dgm:t>
    </dgm:pt>
    <dgm:pt modelId="{80981459-5597-4DDE-9CE9-59634C4B0832}" type="pres">
      <dgm:prSet presAssocID="{D8E3A450-D0CA-4347-AA00-A929EE14C4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7901932-6B56-4108-88C5-610582819E03}" type="pres">
      <dgm:prSet presAssocID="{40A75EE0-C43F-42A8-B59C-D707B5073912}" presName="linNode" presStyleCnt="0"/>
      <dgm:spPr/>
      <dgm:t>
        <a:bodyPr/>
        <a:lstStyle/>
        <a:p>
          <a:endParaRPr lang="fr-FR"/>
        </a:p>
      </dgm:t>
    </dgm:pt>
    <dgm:pt modelId="{96453F43-E192-4572-8288-5000D9855FAD}" type="pres">
      <dgm:prSet presAssocID="{40A75EE0-C43F-42A8-B59C-D707B5073912}" presName="parentText" presStyleLbl="node1" presStyleIdx="0" presStyleCnt="2" custScaleX="6134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411029-E728-44A7-AA5B-F13A95499AA7}" type="pres">
      <dgm:prSet presAssocID="{40A75EE0-C43F-42A8-B59C-D707B5073912}" presName="descendantText" presStyleLbl="alignAccFollowNode1" presStyleIdx="0" presStyleCnt="2" custScaleX="120580" custScaleY="1174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F4886B-36C4-42FD-9132-2AEA79516898}" type="pres">
      <dgm:prSet presAssocID="{F9E42F27-86D1-49F5-BDF2-319A983329B2}" presName="sp" presStyleCnt="0"/>
      <dgm:spPr/>
      <dgm:t>
        <a:bodyPr/>
        <a:lstStyle/>
        <a:p>
          <a:endParaRPr lang="fr-FR"/>
        </a:p>
      </dgm:t>
    </dgm:pt>
    <dgm:pt modelId="{80AAA793-4E32-4CB3-ACDB-F2D7BDE44F53}" type="pres">
      <dgm:prSet presAssocID="{813491A4-FDB7-4E25-923A-BF3692674CA7}" presName="linNode" presStyleCnt="0"/>
      <dgm:spPr/>
      <dgm:t>
        <a:bodyPr/>
        <a:lstStyle/>
        <a:p>
          <a:endParaRPr lang="fr-FR"/>
        </a:p>
      </dgm:t>
    </dgm:pt>
    <dgm:pt modelId="{F1B3955F-E34C-4857-9936-DF6D7E43D7AC}" type="pres">
      <dgm:prSet presAssocID="{813491A4-FDB7-4E25-923A-BF3692674CA7}" presName="parentText" presStyleLbl="node1" presStyleIdx="1" presStyleCnt="2" custScaleX="7594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28D94C-A24E-4A99-9FDF-B5B6DABA332B}" type="pres">
      <dgm:prSet presAssocID="{813491A4-FDB7-4E25-923A-BF3692674CA7}" presName="descendantText" presStyleLbl="alignAccFollowNode1" presStyleIdx="1" presStyleCnt="2" custScaleX="1476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67FAC82-EA0E-415C-A619-368A021B2332}" type="presOf" srcId="{813491A4-FDB7-4E25-923A-BF3692674CA7}" destId="{F1B3955F-E34C-4857-9936-DF6D7E43D7AC}" srcOrd="0" destOrd="0" presId="urn:microsoft.com/office/officeart/2005/8/layout/vList5"/>
    <dgm:cxn modelId="{81E94315-AAA9-4E3C-BE9D-247A86BD5EC9}" srcId="{40A75EE0-C43F-42A8-B59C-D707B5073912}" destId="{D70F2F73-87AD-4ECD-AF2D-8D4DB1C32933}" srcOrd="1" destOrd="0" parTransId="{8070DF1E-E1F6-45B8-99C8-76585298A479}" sibTransId="{48DB0B06-5D72-4EDE-87C6-2CB8817926B2}"/>
    <dgm:cxn modelId="{65DF8614-4CCB-4EF2-BDB0-E8D35D483307}" type="presOf" srcId="{8454CFE7-2CE7-4FE8-85EF-CAE22C5FA4B9}" destId="{A828D94C-A24E-4A99-9FDF-B5B6DABA332B}" srcOrd="0" destOrd="1" presId="urn:microsoft.com/office/officeart/2005/8/layout/vList5"/>
    <dgm:cxn modelId="{A9D18FFB-4150-4BAF-A85E-DCD4DAA1B2D6}" type="presOf" srcId="{D8E3A450-D0CA-4347-AA00-A929EE14C4DC}" destId="{80981459-5597-4DDE-9CE9-59634C4B0832}" srcOrd="0" destOrd="0" presId="urn:microsoft.com/office/officeart/2005/8/layout/vList5"/>
    <dgm:cxn modelId="{7438E596-1EF5-4B71-8646-449FB67D13EC}" type="presOf" srcId="{56143DA1-134F-44A7-B51D-2E09B9ADA20B}" destId="{8B411029-E728-44A7-AA5B-F13A95499AA7}" srcOrd="0" destOrd="0" presId="urn:microsoft.com/office/officeart/2005/8/layout/vList5"/>
    <dgm:cxn modelId="{BEFDC7EF-7CFF-48EC-AC38-BE747886B6E5}" srcId="{813491A4-FDB7-4E25-923A-BF3692674CA7}" destId="{619EA1F7-7873-43BC-BAC0-22E0E7608C8A}" srcOrd="0" destOrd="0" parTransId="{CEAAFB7B-55DE-4080-834B-4632B535E774}" sibTransId="{D0A6C45F-9FA5-47F7-BF28-64E79F5DC88D}"/>
    <dgm:cxn modelId="{67EEC2C4-1C02-4AB4-B743-066564A52319}" srcId="{40A75EE0-C43F-42A8-B59C-D707B5073912}" destId="{56143DA1-134F-44A7-B51D-2E09B9ADA20B}" srcOrd="0" destOrd="0" parTransId="{95F497B6-2133-4309-BA6F-F2B7CB801693}" sibTransId="{163A4936-1F70-4998-82A8-F75E799E2F6E}"/>
    <dgm:cxn modelId="{B27DE220-E59C-4329-A6A9-20484A0D20C8}" type="presOf" srcId="{AB9ACF18-7D12-4C59-A9C8-8DDECB9A29A4}" destId="{8B411029-E728-44A7-AA5B-F13A95499AA7}" srcOrd="0" destOrd="2" presId="urn:microsoft.com/office/officeart/2005/8/layout/vList5"/>
    <dgm:cxn modelId="{3F03BC7F-6013-4D82-8E04-13383B451DD5}" srcId="{D8E3A450-D0CA-4347-AA00-A929EE14C4DC}" destId="{813491A4-FDB7-4E25-923A-BF3692674CA7}" srcOrd="1" destOrd="0" parTransId="{A6B32F52-B868-4D14-A161-0B235444E7BA}" sibTransId="{2983D1BE-78D4-4CCA-BC61-A93473531D5A}"/>
    <dgm:cxn modelId="{60FDD785-F32E-4CFB-BFF7-F7B239841BD9}" srcId="{D8E3A450-D0CA-4347-AA00-A929EE14C4DC}" destId="{40A75EE0-C43F-42A8-B59C-D707B5073912}" srcOrd="0" destOrd="0" parTransId="{61E19FF5-FFA2-4E28-A43A-63FE35EA8B31}" sibTransId="{F9E42F27-86D1-49F5-BDF2-319A983329B2}"/>
    <dgm:cxn modelId="{48866B9E-46CF-4A6E-9BB6-EEB3DAEB5356}" type="presOf" srcId="{40A75EE0-C43F-42A8-B59C-D707B5073912}" destId="{96453F43-E192-4572-8288-5000D9855FAD}" srcOrd="0" destOrd="0" presId="urn:microsoft.com/office/officeart/2005/8/layout/vList5"/>
    <dgm:cxn modelId="{53044300-DD81-4B8A-9D39-FAE339E9062C}" type="presOf" srcId="{619EA1F7-7873-43BC-BAC0-22E0E7608C8A}" destId="{A828D94C-A24E-4A99-9FDF-B5B6DABA332B}" srcOrd="0" destOrd="0" presId="urn:microsoft.com/office/officeart/2005/8/layout/vList5"/>
    <dgm:cxn modelId="{F9B66C0E-FA31-45F4-B2B8-C87AC76B6FBC}" srcId="{40A75EE0-C43F-42A8-B59C-D707B5073912}" destId="{AB9ACF18-7D12-4C59-A9C8-8DDECB9A29A4}" srcOrd="2" destOrd="0" parTransId="{3CECBBE2-D0DA-4824-B364-5F6E25AD5BE2}" sibTransId="{F23B118D-113E-4580-A0BF-C0E3E75CA9C7}"/>
    <dgm:cxn modelId="{268BD602-7DEA-47FF-8D27-23B69C14E1A0}" srcId="{813491A4-FDB7-4E25-923A-BF3692674CA7}" destId="{8454CFE7-2CE7-4FE8-85EF-CAE22C5FA4B9}" srcOrd="1" destOrd="0" parTransId="{C428FBF4-13B9-4D21-8A68-3DB503FC16A7}" sibTransId="{DFC2EDEE-4BD3-42CB-9239-70FFC05FFD74}"/>
    <dgm:cxn modelId="{4A220374-E714-4484-A826-36BFBFCACCEA}" type="presOf" srcId="{D70F2F73-87AD-4ECD-AF2D-8D4DB1C32933}" destId="{8B411029-E728-44A7-AA5B-F13A95499AA7}" srcOrd="0" destOrd="1" presId="urn:microsoft.com/office/officeart/2005/8/layout/vList5"/>
    <dgm:cxn modelId="{64837051-F7DD-4325-B17A-984770562169}" type="presParOf" srcId="{80981459-5597-4DDE-9CE9-59634C4B0832}" destId="{07901932-6B56-4108-88C5-610582819E03}" srcOrd="0" destOrd="0" presId="urn:microsoft.com/office/officeart/2005/8/layout/vList5"/>
    <dgm:cxn modelId="{DF280365-077B-4364-8BAE-ACA4C0C847AA}" type="presParOf" srcId="{07901932-6B56-4108-88C5-610582819E03}" destId="{96453F43-E192-4572-8288-5000D9855FAD}" srcOrd="0" destOrd="0" presId="urn:microsoft.com/office/officeart/2005/8/layout/vList5"/>
    <dgm:cxn modelId="{5227A37E-77E9-4237-8CEF-259F78909E79}" type="presParOf" srcId="{07901932-6B56-4108-88C5-610582819E03}" destId="{8B411029-E728-44A7-AA5B-F13A95499AA7}" srcOrd="1" destOrd="0" presId="urn:microsoft.com/office/officeart/2005/8/layout/vList5"/>
    <dgm:cxn modelId="{A0E327C0-4280-4BC0-90E2-F19A5A569103}" type="presParOf" srcId="{80981459-5597-4DDE-9CE9-59634C4B0832}" destId="{16F4886B-36C4-42FD-9132-2AEA79516898}" srcOrd="1" destOrd="0" presId="urn:microsoft.com/office/officeart/2005/8/layout/vList5"/>
    <dgm:cxn modelId="{13A1D58C-E447-4C39-8D02-1678D155051E}" type="presParOf" srcId="{80981459-5597-4DDE-9CE9-59634C4B0832}" destId="{80AAA793-4E32-4CB3-ACDB-F2D7BDE44F53}" srcOrd="2" destOrd="0" presId="urn:microsoft.com/office/officeart/2005/8/layout/vList5"/>
    <dgm:cxn modelId="{73500EAA-C424-4C6A-A311-C1E82995351D}" type="presParOf" srcId="{80AAA793-4E32-4CB3-ACDB-F2D7BDE44F53}" destId="{F1B3955F-E34C-4857-9936-DF6D7E43D7AC}" srcOrd="0" destOrd="0" presId="urn:microsoft.com/office/officeart/2005/8/layout/vList5"/>
    <dgm:cxn modelId="{20BA8D48-B06D-4C0E-9E8F-373F432B9610}" type="presParOf" srcId="{80AAA793-4E32-4CB3-ACDB-F2D7BDE44F53}" destId="{A828D94C-A24E-4A99-9FDF-B5B6DABA33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5D40F-AF8D-4B24-8899-9E1D34C181D8}">
      <dsp:nvSpPr>
        <dsp:cNvPr id="0" name=""/>
        <dsp:cNvSpPr/>
      </dsp:nvSpPr>
      <dsp:spPr>
        <a:xfrm>
          <a:off x="1370566" y="1503216"/>
          <a:ext cx="3490390" cy="235702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rgbClr val="0B2D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500" kern="1200" dirty="0"/>
        </a:p>
      </dsp:txBody>
      <dsp:txXfrm>
        <a:off x="1881722" y="1848394"/>
        <a:ext cx="2468078" cy="1666665"/>
      </dsp:txXfrm>
    </dsp:sp>
    <dsp:sp modelId="{C54291C4-189F-459F-9D07-3718D410C357}">
      <dsp:nvSpPr>
        <dsp:cNvPr id="0" name=""/>
        <dsp:cNvSpPr/>
      </dsp:nvSpPr>
      <dsp:spPr>
        <a:xfrm>
          <a:off x="1434679" y="195613"/>
          <a:ext cx="4780834" cy="4983548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5">
            <a:hueOff val="12161639"/>
            <a:satOff val="-34374"/>
            <a:lumOff val="-2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733B4-957D-48EB-B40C-1012E1CEDCED}">
      <dsp:nvSpPr>
        <dsp:cNvPr id="0" name=""/>
        <dsp:cNvSpPr/>
      </dsp:nvSpPr>
      <dsp:spPr>
        <a:xfrm>
          <a:off x="4394409" y="0"/>
          <a:ext cx="1270942" cy="12706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8EC09317-94C2-4318-9914-EB32912A3A60}">
      <dsp:nvSpPr>
        <dsp:cNvPr id="0" name=""/>
        <dsp:cNvSpPr/>
      </dsp:nvSpPr>
      <dsp:spPr>
        <a:xfrm>
          <a:off x="5762152" y="16256"/>
          <a:ext cx="1701322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300" kern="1200" noProof="0" dirty="0" smtClean="0"/>
            <a:t>Agile</a:t>
          </a:r>
          <a:r>
            <a:rPr lang="en-US" sz="2300" b="1" kern="1200" noProof="0" dirty="0" smtClean="0"/>
            <a:t> </a:t>
          </a:r>
          <a:r>
            <a:rPr lang="en-US" sz="2300" kern="1200" noProof="0" dirty="0" smtClean="0"/>
            <a:t>Software development</a:t>
          </a:r>
          <a:endParaRPr lang="en-US" sz="2300" kern="1200" noProof="0" dirty="0"/>
        </a:p>
      </dsp:txBody>
      <dsp:txXfrm>
        <a:off x="5762152" y="16256"/>
        <a:ext cx="1701322" cy="1230037"/>
      </dsp:txXfrm>
    </dsp:sp>
    <dsp:sp modelId="{CACC2DF3-95E5-49BD-837D-3A8AF37287B1}">
      <dsp:nvSpPr>
        <dsp:cNvPr id="0" name=""/>
        <dsp:cNvSpPr/>
      </dsp:nvSpPr>
      <dsp:spPr>
        <a:xfrm>
          <a:off x="5333165" y="1183436"/>
          <a:ext cx="1270942" cy="127067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8EB5B-58A6-46E8-AC09-DD046C616F0C}">
      <dsp:nvSpPr>
        <dsp:cNvPr id="0" name=""/>
        <dsp:cNvSpPr/>
      </dsp:nvSpPr>
      <dsp:spPr>
        <a:xfrm>
          <a:off x="6697427" y="1205653"/>
          <a:ext cx="1701322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fr-FR" sz="2300" kern="1200" dirty="0" smtClean="0"/>
            <a:t>DevOps / Cloud-native</a:t>
          </a:r>
          <a:endParaRPr lang="fr-FR" sz="2300" kern="1200" dirty="0"/>
        </a:p>
      </dsp:txBody>
      <dsp:txXfrm>
        <a:off x="6697427" y="1205653"/>
        <a:ext cx="1701322" cy="1230037"/>
      </dsp:txXfrm>
    </dsp:sp>
    <dsp:sp modelId="{0FEE3A33-B9B9-4690-A2B6-4CDA467736C1}">
      <dsp:nvSpPr>
        <dsp:cNvPr id="0" name=""/>
        <dsp:cNvSpPr/>
      </dsp:nvSpPr>
      <dsp:spPr>
        <a:xfrm>
          <a:off x="5328291" y="2923370"/>
          <a:ext cx="1270942" cy="127067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15F12-650F-42D7-BFA4-2DD9ADDFD751}">
      <dsp:nvSpPr>
        <dsp:cNvPr id="0" name=""/>
        <dsp:cNvSpPr/>
      </dsp:nvSpPr>
      <dsp:spPr>
        <a:xfrm>
          <a:off x="6697427" y="2943961"/>
          <a:ext cx="1701322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fr-FR" sz="2300" kern="1200" dirty="0" smtClean="0"/>
            <a:t>Cyber Security</a:t>
          </a:r>
          <a:endParaRPr lang="fr-FR" sz="2300" kern="1200" dirty="0"/>
        </a:p>
      </dsp:txBody>
      <dsp:txXfrm>
        <a:off x="6697427" y="2943961"/>
        <a:ext cx="1701322" cy="1230037"/>
      </dsp:txXfrm>
    </dsp:sp>
    <dsp:sp modelId="{F93739BF-C004-4E73-A6C8-F88254312804}">
      <dsp:nvSpPr>
        <dsp:cNvPr id="0" name=""/>
        <dsp:cNvSpPr/>
      </dsp:nvSpPr>
      <dsp:spPr>
        <a:xfrm>
          <a:off x="4394409" y="4147989"/>
          <a:ext cx="1270942" cy="127067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3D193-7024-4367-9CC2-1ACD52DEF3A9}">
      <dsp:nvSpPr>
        <dsp:cNvPr id="0" name=""/>
        <dsp:cNvSpPr/>
      </dsp:nvSpPr>
      <dsp:spPr>
        <a:xfrm>
          <a:off x="5762152" y="4173999"/>
          <a:ext cx="1701322" cy="123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fr-FR" sz="2300" kern="1200" dirty="0" smtClean="0"/>
            <a:t>Data Science / AI</a:t>
          </a:r>
          <a:endParaRPr lang="fr-FR" sz="2300" kern="1200" dirty="0"/>
        </a:p>
      </dsp:txBody>
      <dsp:txXfrm>
        <a:off x="5762152" y="4173999"/>
        <a:ext cx="1701322" cy="1230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FF999-9B11-4855-BF72-636ECD690535}">
      <dsp:nvSpPr>
        <dsp:cNvPr id="0" name=""/>
        <dsp:cNvSpPr/>
      </dsp:nvSpPr>
      <dsp:spPr>
        <a:xfrm>
          <a:off x="0" y="287684"/>
          <a:ext cx="7642239" cy="478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4E39E-EB34-4C1D-B890-79F1E7D64967}">
      <dsp:nvSpPr>
        <dsp:cNvPr id="0" name=""/>
        <dsp:cNvSpPr/>
      </dsp:nvSpPr>
      <dsp:spPr>
        <a:xfrm>
          <a:off x="382111" y="7244"/>
          <a:ext cx="6660318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201" tIns="0" rIns="20220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noProof="0" dirty="0" smtClean="0">
              <a:latin typeface="Cambria" pitchFamily="18" charset="0"/>
            </a:rPr>
            <a:t>Big / Small number of applications</a:t>
          </a:r>
          <a:endParaRPr lang="en-US" sz="1800" b="1" i="0" kern="1200" noProof="0" dirty="0">
            <a:latin typeface="Cambria" pitchFamily="18" charset="0"/>
          </a:endParaRPr>
        </a:p>
      </dsp:txBody>
      <dsp:txXfrm>
        <a:off x="409491" y="34624"/>
        <a:ext cx="6605558" cy="506120"/>
      </dsp:txXfrm>
    </dsp:sp>
    <dsp:sp modelId="{3C45F21A-421A-4C3C-88A5-B2C03D8B32E7}">
      <dsp:nvSpPr>
        <dsp:cNvPr id="0" name=""/>
        <dsp:cNvSpPr/>
      </dsp:nvSpPr>
      <dsp:spPr>
        <a:xfrm>
          <a:off x="0" y="1149524"/>
          <a:ext cx="7642239" cy="478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2C4E2-0764-4988-912C-0835C27D6880}">
      <dsp:nvSpPr>
        <dsp:cNvPr id="0" name=""/>
        <dsp:cNvSpPr/>
      </dsp:nvSpPr>
      <dsp:spPr>
        <a:xfrm>
          <a:off x="382111" y="869084"/>
          <a:ext cx="6648870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201" tIns="0" rIns="20220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noProof="0" dirty="0" smtClean="0">
              <a:latin typeface="Cambria" pitchFamily="18" charset="0"/>
            </a:rPr>
            <a:t>Time waste</a:t>
          </a:r>
          <a:endParaRPr lang="en-US" sz="1800" b="1" i="0" kern="1200" noProof="0" dirty="0">
            <a:latin typeface="Cambria" pitchFamily="18" charset="0"/>
          </a:endParaRPr>
        </a:p>
      </dsp:txBody>
      <dsp:txXfrm>
        <a:off x="409491" y="896464"/>
        <a:ext cx="6594110" cy="506120"/>
      </dsp:txXfrm>
    </dsp:sp>
    <dsp:sp modelId="{7F21AB76-EB3F-4122-935F-6565BF38B27E}">
      <dsp:nvSpPr>
        <dsp:cNvPr id="0" name=""/>
        <dsp:cNvSpPr/>
      </dsp:nvSpPr>
      <dsp:spPr>
        <a:xfrm>
          <a:off x="0" y="2011364"/>
          <a:ext cx="7642239" cy="478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56E27-B1AC-4AFF-8811-1BEC0590E716}">
      <dsp:nvSpPr>
        <dsp:cNvPr id="0" name=""/>
        <dsp:cNvSpPr/>
      </dsp:nvSpPr>
      <dsp:spPr>
        <a:xfrm>
          <a:off x="382111" y="1730924"/>
          <a:ext cx="6660318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201" tIns="0" rIns="20220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noProof="0" dirty="0" smtClean="0">
              <a:latin typeface="Cambria" pitchFamily="18" charset="0"/>
            </a:rPr>
            <a:t>Extra work</a:t>
          </a:r>
          <a:endParaRPr lang="en-US" sz="1800" b="1" i="0" kern="1200" noProof="0" dirty="0">
            <a:latin typeface="Cambria" pitchFamily="18" charset="0"/>
          </a:endParaRPr>
        </a:p>
      </dsp:txBody>
      <dsp:txXfrm>
        <a:off x="409491" y="1758304"/>
        <a:ext cx="6605558" cy="506120"/>
      </dsp:txXfrm>
    </dsp:sp>
    <dsp:sp modelId="{D82B541C-5253-4380-AB50-B996E9B23C6E}">
      <dsp:nvSpPr>
        <dsp:cNvPr id="0" name=""/>
        <dsp:cNvSpPr/>
      </dsp:nvSpPr>
      <dsp:spPr>
        <a:xfrm>
          <a:off x="0" y="2873204"/>
          <a:ext cx="7642239" cy="478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5609D-297D-4E9A-83A8-DBA2B0FA7376}">
      <dsp:nvSpPr>
        <dsp:cNvPr id="0" name=""/>
        <dsp:cNvSpPr/>
      </dsp:nvSpPr>
      <dsp:spPr>
        <a:xfrm>
          <a:off x="382111" y="2592764"/>
          <a:ext cx="6660318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201" tIns="0" rIns="20220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noProof="0" dirty="0" smtClean="0">
              <a:latin typeface="Cambria" pitchFamily="18" charset="0"/>
            </a:rPr>
            <a:t>Limited choice of candidates</a:t>
          </a:r>
          <a:endParaRPr lang="en-US" sz="1800" b="1" i="0" kern="1200" noProof="0" dirty="0">
            <a:latin typeface="Cambria" pitchFamily="18" charset="0"/>
            <a:cs typeface="Times New Roman" pitchFamily="18" charset="0"/>
          </a:endParaRPr>
        </a:p>
      </dsp:txBody>
      <dsp:txXfrm>
        <a:off x="409491" y="2620144"/>
        <a:ext cx="6605558" cy="506120"/>
      </dsp:txXfrm>
    </dsp:sp>
    <dsp:sp modelId="{FC0033D2-AD64-4CCF-AEBF-9DA65AE5EA27}">
      <dsp:nvSpPr>
        <dsp:cNvPr id="0" name=""/>
        <dsp:cNvSpPr/>
      </dsp:nvSpPr>
      <dsp:spPr>
        <a:xfrm>
          <a:off x="0" y="3735044"/>
          <a:ext cx="7642239" cy="478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4A353-AE55-4985-B7F3-76587CBCCF61}">
      <dsp:nvSpPr>
        <dsp:cNvPr id="0" name=""/>
        <dsp:cNvSpPr/>
      </dsp:nvSpPr>
      <dsp:spPr>
        <a:xfrm>
          <a:off x="382111" y="3454604"/>
          <a:ext cx="6660318" cy="5608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2201" tIns="0" rIns="20220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noProof="0" dirty="0" smtClean="0">
              <a:latin typeface="Cambria" pitchFamily="18" charset="0"/>
              <a:cs typeface="Times New Roman" pitchFamily="18" charset="0"/>
            </a:rPr>
            <a:t>Unattractive applications</a:t>
          </a:r>
          <a:endParaRPr lang="en-US" sz="1800" b="1" i="0" kern="1200" noProof="0" dirty="0">
            <a:latin typeface="Cambria" pitchFamily="18" charset="0"/>
            <a:cs typeface="Times New Roman" pitchFamily="18" charset="0"/>
          </a:endParaRPr>
        </a:p>
      </dsp:txBody>
      <dsp:txXfrm>
        <a:off x="409491" y="3481984"/>
        <a:ext cx="6605558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6C1B8-91D3-47EE-B9D8-8BB97EC4A175}">
      <dsp:nvSpPr>
        <dsp:cNvPr id="0" name=""/>
        <dsp:cNvSpPr/>
      </dsp:nvSpPr>
      <dsp:spPr>
        <a:xfrm>
          <a:off x="-5134504" y="-786528"/>
          <a:ext cx="6114498" cy="6114498"/>
        </a:xfrm>
        <a:prstGeom prst="blockArc">
          <a:avLst>
            <a:gd name="adj1" fmla="val 18900000"/>
            <a:gd name="adj2" fmla="val 2700000"/>
            <a:gd name="adj3" fmla="val 35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A1AF-A83C-48FC-A8EE-15266A74D019}">
      <dsp:nvSpPr>
        <dsp:cNvPr id="0" name=""/>
        <dsp:cNvSpPr/>
      </dsp:nvSpPr>
      <dsp:spPr>
        <a:xfrm>
          <a:off x="428656" y="283749"/>
          <a:ext cx="6772039" cy="567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noProof="0" dirty="0" smtClean="0">
              <a:latin typeface="Times New Roman" pitchFamily="18" charset="0"/>
              <a:cs typeface="Times New Roman" pitchFamily="18" charset="0"/>
            </a:rPr>
            <a:t>Scrap fresh data</a:t>
          </a:r>
          <a:endParaRPr lang="en-US" sz="31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428656" y="283749"/>
        <a:ext cx="6772039" cy="567861"/>
      </dsp:txXfrm>
    </dsp:sp>
    <dsp:sp modelId="{E2255792-9CC0-4AAA-88A8-5E57E7A7990F}">
      <dsp:nvSpPr>
        <dsp:cNvPr id="0" name=""/>
        <dsp:cNvSpPr/>
      </dsp:nvSpPr>
      <dsp:spPr>
        <a:xfrm>
          <a:off x="73743" y="212766"/>
          <a:ext cx="709827" cy="709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4A615-E691-40E5-8C98-62F9FF1B119F}">
      <dsp:nvSpPr>
        <dsp:cNvPr id="0" name=""/>
        <dsp:cNvSpPr/>
      </dsp:nvSpPr>
      <dsp:spPr>
        <a:xfrm>
          <a:off x="835569" y="1135269"/>
          <a:ext cx="6365126" cy="567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noProof="0" dirty="0" smtClean="0">
              <a:latin typeface="Times New Roman" pitchFamily="18" charset="0"/>
              <a:cs typeface="Times New Roman" pitchFamily="18" charset="0"/>
            </a:rPr>
            <a:t>Search candidates</a:t>
          </a:r>
          <a:endParaRPr lang="en-US" sz="31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835569" y="1135269"/>
        <a:ext cx="6365126" cy="567861"/>
      </dsp:txXfrm>
    </dsp:sp>
    <dsp:sp modelId="{08617820-757E-412D-9832-AD571DF86A3F}">
      <dsp:nvSpPr>
        <dsp:cNvPr id="0" name=""/>
        <dsp:cNvSpPr/>
      </dsp:nvSpPr>
      <dsp:spPr>
        <a:xfrm>
          <a:off x="480656" y="1064286"/>
          <a:ext cx="709827" cy="709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0EFE2-F990-48AA-A05E-0C3D4CD20BAB}">
      <dsp:nvSpPr>
        <dsp:cNvPr id="0" name=""/>
        <dsp:cNvSpPr/>
      </dsp:nvSpPr>
      <dsp:spPr>
        <a:xfrm>
          <a:off x="960459" y="1986790"/>
          <a:ext cx="6240237" cy="5678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noProof="0" dirty="0" smtClean="0">
              <a:latin typeface="Times New Roman" pitchFamily="18" charset="0"/>
              <a:cs typeface="Times New Roman" pitchFamily="18" charset="0"/>
            </a:rPr>
            <a:t>Filter candidates</a:t>
          </a:r>
          <a:endParaRPr lang="en-US" sz="31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960459" y="1986790"/>
        <a:ext cx="6240237" cy="567861"/>
      </dsp:txXfrm>
    </dsp:sp>
    <dsp:sp modelId="{888C75B8-39A4-4910-9EFE-F35B108CCE3C}">
      <dsp:nvSpPr>
        <dsp:cNvPr id="0" name=""/>
        <dsp:cNvSpPr/>
      </dsp:nvSpPr>
      <dsp:spPr>
        <a:xfrm>
          <a:off x="605545" y="1915807"/>
          <a:ext cx="709827" cy="709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2D671-632B-4FB0-8460-AC60B8E5CBA8}">
      <dsp:nvSpPr>
        <dsp:cNvPr id="0" name=""/>
        <dsp:cNvSpPr/>
      </dsp:nvSpPr>
      <dsp:spPr>
        <a:xfrm>
          <a:off x="835569" y="2838310"/>
          <a:ext cx="6365126" cy="567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noProof="0" dirty="0" smtClean="0">
              <a:latin typeface="Times New Roman" pitchFamily="18" charset="0"/>
              <a:cs typeface="Times New Roman" pitchFamily="18" charset="0"/>
            </a:rPr>
            <a:t>Navigate candidates</a:t>
          </a:r>
          <a:endParaRPr lang="en-US" sz="31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835569" y="2838310"/>
        <a:ext cx="6365126" cy="567861"/>
      </dsp:txXfrm>
    </dsp:sp>
    <dsp:sp modelId="{8D06F6A7-B829-490A-AAA2-362BB70ACD6D}">
      <dsp:nvSpPr>
        <dsp:cNvPr id="0" name=""/>
        <dsp:cNvSpPr/>
      </dsp:nvSpPr>
      <dsp:spPr>
        <a:xfrm>
          <a:off x="480656" y="2767327"/>
          <a:ext cx="709827" cy="709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83AC4-F9DC-43AD-90BF-7BC4D41DB8E7}">
      <dsp:nvSpPr>
        <dsp:cNvPr id="0" name=""/>
        <dsp:cNvSpPr/>
      </dsp:nvSpPr>
      <dsp:spPr>
        <a:xfrm>
          <a:off x="428656" y="3689830"/>
          <a:ext cx="6772039" cy="5678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0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noProof="0" dirty="0" smtClean="0">
              <a:latin typeface="Times New Roman" pitchFamily="18" charset="0"/>
              <a:cs typeface="Times New Roman" pitchFamily="18" charset="0"/>
            </a:rPr>
            <a:t>Predict</a:t>
          </a:r>
          <a:endParaRPr lang="en-US" sz="31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428656" y="3689830"/>
        <a:ext cx="6772039" cy="567861"/>
      </dsp:txXfrm>
    </dsp:sp>
    <dsp:sp modelId="{6C443FD5-60FE-4453-A111-91D05F5B48D9}">
      <dsp:nvSpPr>
        <dsp:cNvPr id="0" name=""/>
        <dsp:cNvSpPr/>
      </dsp:nvSpPr>
      <dsp:spPr>
        <a:xfrm>
          <a:off x="51880" y="3682107"/>
          <a:ext cx="709827" cy="7098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11029-E728-44A7-AA5B-F13A95499AA7}">
      <dsp:nvSpPr>
        <dsp:cNvPr id="0" name=""/>
        <dsp:cNvSpPr/>
      </dsp:nvSpPr>
      <dsp:spPr>
        <a:xfrm rot="5400000">
          <a:off x="5310075" y="-2840746"/>
          <a:ext cx="2496793" cy="833876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Discover various technologies.</a:t>
          </a:r>
          <a:endParaRPr lang="en-US" sz="2000" kern="1200" noProof="0" dirty="0">
            <a:latin typeface="Cambria" pitchFamily="18" charset="0"/>
            <a:ea typeface="Cambria" panose="02040503050406030204" pitchFamily="18" charset="0"/>
          </a:endParaRPr>
        </a:p>
        <a:p>
          <a:pPr marL="228600" lvl="1" indent="-228600" algn="just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 Discover “Clean code”, “web scraping” and “machine learning”</a:t>
          </a:r>
          <a:endParaRPr lang="en-US" sz="2000" kern="1200" noProof="0" dirty="0">
            <a:latin typeface="Cambria" pitchFamily="18" charset="0"/>
            <a:ea typeface="Cambria" panose="02040503050406030204" pitchFamily="18" charset="0"/>
          </a:endParaRPr>
        </a:p>
        <a:p>
          <a:pPr marL="228600" lvl="1" indent="-228600" algn="just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noProof="0" dirty="0" smtClean="0">
              <a:latin typeface="Cambria" panose="02040503050406030204" pitchFamily="18" charset="0"/>
              <a:ea typeface="Cambria" panose="02040503050406030204" pitchFamily="18" charset="0"/>
            </a:rPr>
            <a:t>Discover the professional world and </a:t>
          </a:r>
          <a:r>
            <a:rPr lang="en-US" sz="2000" kern="1200" noProof="0" dirty="0" smtClean="0"/>
            <a:t>boost my communication skills at a professional level </a:t>
          </a:r>
          <a:endParaRPr lang="en-US" sz="2000" kern="1200" noProof="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2389092" y="202120"/>
        <a:ext cx="8216878" cy="2253027"/>
      </dsp:txXfrm>
    </dsp:sp>
    <dsp:sp modelId="{96453F43-E192-4572-8288-5000D9855FAD}">
      <dsp:nvSpPr>
        <dsp:cNvPr id="0" name=""/>
        <dsp:cNvSpPr/>
      </dsp:nvSpPr>
      <dsp:spPr>
        <a:xfrm>
          <a:off x="2698" y="66"/>
          <a:ext cx="2386393" cy="2657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b="1" u="none" kern="1200" cap="small" dirty="0" smtClean="0"/>
            <a:t>Additions</a:t>
          </a:r>
          <a:endParaRPr lang="fr-FR" sz="2400" b="1" u="none" kern="1200" dirty="0"/>
        </a:p>
      </dsp:txBody>
      <dsp:txXfrm>
        <a:off x="119192" y="116560"/>
        <a:ext cx="2153405" cy="2424147"/>
      </dsp:txXfrm>
    </dsp:sp>
    <dsp:sp modelId="{A828D94C-A24E-4A99-9FDF-B5B6DABA332B}">
      <dsp:nvSpPr>
        <dsp:cNvPr id="0" name=""/>
        <dsp:cNvSpPr/>
      </dsp:nvSpPr>
      <dsp:spPr>
        <a:xfrm rot="5400000">
          <a:off x="5551619" y="-69736"/>
          <a:ext cx="2125708" cy="8376726"/>
        </a:xfrm>
        <a:prstGeom prst="round2SameRect">
          <a:avLst/>
        </a:prstGeom>
        <a:solidFill>
          <a:schemeClr val="accent5">
            <a:tint val="40000"/>
            <a:alpha val="90000"/>
            <a:hueOff val="12657459"/>
            <a:satOff val="-34664"/>
            <a:lumOff val="-47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657459"/>
              <a:satOff val="-34664"/>
              <a:lumOff val="-4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10668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noProof="0" dirty="0" smtClean="0">
              <a:latin typeface="Cambria" pitchFamily="18" charset="0"/>
            </a:rPr>
            <a:t>Add the ability to recruit Non-IT </a:t>
          </a:r>
          <a:endParaRPr lang="en-US" sz="2400" kern="1200" noProof="0" dirty="0">
            <a:latin typeface="Cambria" pitchFamily="18" charset="0"/>
          </a:endParaRPr>
        </a:p>
        <a:p>
          <a:pPr marL="228600" lvl="1" indent="-228600" algn="just" defTabSz="10668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noProof="0" dirty="0" smtClean="0"/>
            <a:t>Ability to predict basing on soft skills.</a:t>
          </a:r>
          <a:endParaRPr lang="en-US" sz="2400" kern="1200" noProof="0" dirty="0">
            <a:latin typeface="Cambria" pitchFamily="18" charset="0"/>
          </a:endParaRPr>
        </a:p>
      </dsp:txBody>
      <dsp:txXfrm rot="-5400000">
        <a:off x="2426111" y="3159541"/>
        <a:ext cx="8272957" cy="1918170"/>
      </dsp:txXfrm>
    </dsp:sp>
    <dsp:sp modelId="{F1B3955F-E34C-4857-9936-DF6D7E43D7AC}">
      <dsp:nvSpPr>
        <dsp:cNvPr id="0" name=""/>
        <dsp:cNvSpPr/>
      </dsp:nvSpPr>
      <dsp:spPr>
        <a:xfrm>
          <a:off x="2698" y="2790058"/>
          <a:ext cx="2423412" cy="2657135"/>
        </a:xfrm>
        <a:prstGeom prst="roundRect">
          <a:avLst/>
        </a:prstGeom>
        <a:solidFill>
          <a:schemeClr val="accent5">
            <a:hueOff val="12161639"/>
            <a:satOff val="-34374"/>
            <a:lumOff val="-2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u="none" kern="1200" cap="small"/>
            <a:t>Perspectives</a:t>
          </a:r>
          <a:endParaRPr lang="fr-FR" sz="2400" b="1" u="none" kern="1200" dirty="0"/>
        </a:p>
      </dsp:txBody>
      <dsp:txXfrm>
        <a:off x="120999" y="2908359"/>
        <a:ext cx="2186810" cy="2420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t>08/07/2021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t>08/07/2021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morning jury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membres</a:t>
            </a:r>
            <a:endParaRPr lang="en-US" noProof="0" dirty="0" smtClean="0"/>
          </a:p>
          <a:p>
            <a:r>
              <a:rPr lang="en-US" noProof="0" dirty="0" smtClean="0"/>
              <a:t>Before starting I wanted</a:t>
            </a:r>
            <a:r>
              <a:rPr lang="en-US" baseline="0" noProof="0" dirty="0" smtClean="0"/>
              <a:t> to thank you for giving me the chance to present my work and special thanks for </a:t>
            </a:r>
            <a:r>
              <a:rPr lang="en-US" baseline="0" noProof="0" dirty="0" err="1" smtClean="0"/>
              <a:t>Mrs</a:t>
            </a:r>
            <a:r>
              <a:rPr lang="en-US" baseline="0" noProof="0" dirty="0" smtClean="0"/>
              <a:t> Ahlem ben </a:t>
            </a:r>
            <a:r>
              <a:rPr lang="en-US" baseline="0" noProof="0" dirty="0" err="1" smtClean="0"/>
              <a:t>Younes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Mr</a:t>
            </a:r>
            <a:r>
              <a:rPr lang="en-US" baseline="0" noProof="0" dirty="0" smtClean="0"/>
              <a:t> Mehdi </a:t>
            </a:r>
            <a:r>
              <a:rPr lang="en-US" baseline="0" noProof="0" dirty="0" err="1" smtClean="0"/>
              <a:t>Hambli</a:t>
            </a:r>
            <a:r>
              <a:rPr lang="en-US" baseline="0" noProof="0" dirty="0" smtClean="0"/>
              <a:t> and </a:t>
            </a:r>
            <a:r>
              <a:rPr lang="en-US" baseline="0" noProof="0" dirty="0" err="1" smtClean="0"/>
              <a:t>mrs</a:t>
            </a:r>
            <a:r>
              <a:rPr lang="en-US" baseline="0" noProof="0" dirty="0" smtClean="0"/>
              <a:t> Hajer </a:t>
            </a:r>
            <a:r>
              <a:rPr lang="en-US" baseline="0" noProof="0" dirty="0" err="1" smtClean="0"/>
              <a:t>Majerda</a:t>
            </a:r>
            <a:r>
              <a:rPr lang="en-US" baseline="0" noProof="0" dirty="0" smtClean="0"/>
              <a:t> for their time, support and supervision.</a:t>
            </a:r>
          </a:p>
          <a:p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I’m Abdelkader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Degachi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3</a:t>
            </a:r>
            <a:r>
              <a:rPr lang="en-US" sz="1200" kern="1200" baseline="300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year computer sciences student at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Ensit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I’m honored to be here today to present  you my work during my internship at MaibornWolff titled MaibornWolff recruiting tool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386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solution is called ..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5741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solution responds to the following needs:</a:t>
            </a:r>
          </a:p>
          <a:p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 fresh data because our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needs current data for employee</a:t>
            </a:r>
          </a:p>
          <a:p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candidates and this is the main goal of our application</a:t>
            </a:r>
          </a:p>
          <a:p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candidates to choose among them, depending on our needs (years of experiences, German language….)</a:t>
            </a:r>
          </a:p>
          <a:p>
            <a:r>
              <a:rPr lang="en-US" noProof="0" dirty="0" smtClean="0"/>
              <a:t>Then we need to display candidates</a:t>
            </a:r>
            <a:r>
              <a:rPr lang="en-US" baseline="0" noProof="0" dirty="0" smtClean="0"/>
              <a:t> with their data so HR manager can navigate between them, go easily through them and make an easy, rapid and efficient selection.</a:t>
            </a:r>
          </a:p>
          <a:p>
            <a:r>
              <a:rPr lang="en-US" baseline="0" noProof="0" dirty="0" smtClean="0"/>
              <a:t>Finally prediction and it’s an important part that will classify our candidates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233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are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going to present our conception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590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physical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architecture is a 3-tiers architecture that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tier the responsible on displaying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collecting information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we developed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Angular. The application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is our server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Node.js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Express.js, it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receives the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 information from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then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logic to search candidates and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saves them 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tier the Data tier which represents where we store our information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518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Now we will present a basic web scraper</a:t>
            </a:r>
            <a:r>
              <a:rPr lang="en-US" baseline="0" noProof="0" dirty="0" smtClean="0"/>
              <a:t> architecture </a:t>
            </a:r>
            <a:r>
              <a:rPr lang="en-US" baseline="0" noProof="0" dirty="0" smtClean="0"/>
              <a:t>it starts </a:t>
            </a:r>
            <a:r>
              <a:rPr lang="en-US" baseline="0" noProof="0" dirty="0" smtClean="0"/>
              <a:t>with </a:t>
            </a:r>
            <a:r>
              <a:rPr lang="en-US" baseline="0" noProof="0" dirty="0" smtClean="0"/>
              <a:t>the web </a:t>
            </a:r>
            <a:r>
              <a:rPr lang="en-US" baseline="0" noProof="0" dirty="0" smtClean="0"/>
              <a:t>page </a:t>
            </a:r>
            <a:r>
              <a:rPr lang="en-US" baseline="0" noProof="0" dirty="0" err="1" smtClean="0"/>
              <a:t>url</a:t>
            </a:r>
            <a:r>
              <a:rPr lang="en-US" baseline="0" noProof="0" dirty="0" smtClean="0"/>
              <a:t> that </a:t>
            </a:r>
            <a:r>
              <a:rPr lang="en-US" baseline="0" noProof="0" dirty="0" smtClean="0"/>
              <a:t>is converted </a:t>
            </a:r>
            <a:r>
              <a:rPr lang="en-US" baseline="0" noProof="0" dirty="0" smtClean="0"/>
              <a:t>into its html content than using </a:t>
            </a:r>
            <a:r>
              <a:rPr lang="en-US" baseline="0" noProof="0" dirty="0" err="1" smtClean="0"/>
              <a:t>css</a:t>
            </a:r>
            <a:r>
              <a:rPr lang="en-US" baseline="0" noProof="0" dirty="0" smtClean="0"/>
              <a:t> </a:t>
            </a:r>
            <a:r>
              <a:rPr lang="en-US" baseline="0" noProof="0" dirty="0" smtClean="0"/>
              <a:t>and </a:t>
            </a:r>
            <a:r>
              <a:rPr lang="en-US" baseline="0" noProof="0" dirty="0" err="1" smtClean="0"/>
              <a:t>xpath</a:t>
            </a:r>
            <a:r>
              <a:rPr lang="en-US" baseline="0" noProof="0" dirty="0" smtClean="0"/>
              <a:t> selector we can parse small amount of data and when </a:t>
            </a:r>
            <a:r>
              <a:rPr lang="en-US" baseline="0" noProof="0" dirty="0" smtClean="0"/>
              <a:t>we are finished with parsing </a:t>
            </a:r>
            <a:r>
              <a:rPr lang="en-US" baseline="0" noProof="0" dirty="0" smtClean="0"/>
              <a:t>we start scraping to </a:t>
            </a:r>
            <a:r>
              <a:rPr lang="en-US" baseline="0" noProof="0" dirty="0" smtClean="0"/>
              <a:t>generate scraped </a:t>
            </a:r>
            <a:r>
              <a:rPr lang="en-US" baseline="0" noProof="0" dirty="0" smtClean="0"/>
              <a:t>data that we will store </a:t>
            </a:r>
            <a:r>
              <a:rPr lang="en-US" baseline="0" noProof="0" dirty="0" smtClean="0"/>
              <a:t>in </a:t>
            </a:r>
            <a:r>
              <a:rPr lang="en-US" baseline="0" noProof="0" dirty="0" smtClean="0"/>
              <a:t>a file or a database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506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For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</a:t>
            </a:r>
            <a:r>
              <a:rPr lang="fr-FR" sz="1200" b="1" i="0" kern="1200" baseline="0" dirty="0" err="1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our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solution </a:t>
            </a:r>
            <a:r>
              <a:rPr lang="fr-FR" sz="1200" b="1" i="0" kern="1200" baseline="0" dirty="0" err="1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we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have a main </a:t>
            </a:r>
            <a:r>
              <a:rPr lang="fr-FR" sz="1200" b="1" i="0" kern="1200" baseline="0" dirty="0" err="1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actor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</a:t>
            </a:r>
            <a:r>
              <a:rPr lang="fr-FR" sz="1200" b="1" i="0" kern="1200" baseline="0" dirty="0" err="1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that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</a:t>
            </a:r>
            <a:r>
              <a:rPr lang="fr-FR" sz="1200" b="1" i="0" kern="1200" baseline="0" dirty="0" err="1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is</a:t>
            </a:r>
            <a:r>
              <a:rPr lang="fr-FR" sz="1200" b="1" i="0" kern="1200" baseline="0" dirty="0" smtClean="0">
                <a:solidFill>
                  <a:schemeClr val="tx1"/>
                </a:solidFill>
                <a:effectLst/>
                <a:latin typeface="Open Sans Light" charset="0"/>
                <a:ea typeface="+mn-ea"/>
                <a:cs typeface="+mn-cs"/>
              </a:rPr>
              <a:t> ….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Open Sans Light" charset="0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0051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</a:t>
            </a:r>
            <a:r>
              <a:rPr lang="en-US" sz="1200" u="none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present the general use case</a:t>
            </a:r>
          </a:p>
          <a:p>
            <a:r>
              <a:rPr lang="en-US" sz="1200" u="none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HR manager can search </a:t>
            </a:r>
            <a:r>
              <a:rPr lang="en-US" sz="1200" u="none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candidates, to </a:t>
            </a:r>
            <a:r>
              <a:rPr lang="en-US" sz="1200" u="none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that we need to scrap fresh data and predict candidates class than we can navigate or sort candidates or even filter them.</a:t>
            </a:r>
            <a:endParaRPr lang="en-US" u="non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365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This figure</a:t>
            </a:r>
            <a:r>
              <a:rPr lang="en-US" baseline="0" noProof="0" dirty="0" smtClean="0"/>
              <a:t> represents sequence diagram for search candidates case 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802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realization</a:t>
            </a:r>
            <a:r>
              <a:rPr lang="fr-FR" baseline="0" dirty="0" smtClean="0"/>
              <a:t> phase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8704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 our project we used VS code as text editor and </a:t>
            </a:r>
            <a:r>
              <a:rPr lang="en-US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to develop our model.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StarUml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us for the conception.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used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develop our server, angular for our user interface and python for Machine learning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part.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708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0" dirty="0" smtClean="0"/>
              <a:t>I’ll start my presentation with an introduction of </a:t>
            </a:r>
            <a:r>
              <a:rPr lang="en-US" b="1" baseline="0" noProof="0" dirty="0" smtClean="0"/>
              <a:t>the host company then I will present our problematic and the suggested solution. </a:t>
            </a:r>
            <a:br>
              <a:rPr lang="en-US" b="1" baseline="0" noProof="0" dirty="0" smtClean="0"/>
            </a:br>
            <a:r>
              <a:rPr lang="en-US" b="1" baseline="0" noProof="0" dirty="0" smtClean="0"/>
              <a:t>Next I’ll display some use cases and the detailed architecture. After that I’ll present some screenshots of my  work and finally I’ll conclude with resuming what I learnt during the internship and the suggested features.</a:t>
            </a:r>
            <a:endParaRPr lang="en-US" b="1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0386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libraries to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our 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project:</a:t>
            </a:r>
          </a:p>
          <a:p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Pandas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fast, powerful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 which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an entire data table into a </a:t>
            </a:r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matrix array.</a:t>
            </a:r>
          </a:p>
          <a:p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library 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manipulate matrices and arrays in multiple dimensions.</a:t>
            </a:r>
          </a:p>
          <a:p>
            <a:r>
              <a:rPr lang="en-US" sz="120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a library destined for</a:t>
            </a:r>
            <a:r>
              <a:rPr lang="en-US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visualizing charts.</a:t>
            </a:r>
          </a:p>
          <a:p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ML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baseline="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Puppeteer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automate </a:t>
            </a:r>
            <a:r>
              <a:rPr lang="fr-FR" sz="120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scraping</a:t>
            </a:r>
            <a:r>
              <a:rPr lang="fr-FR" sz="120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3197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6956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6081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568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6531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9293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557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7807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0670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94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We</a:t>
            </a:r>
            <a:r>
              <a:rPr lang="en-US" baseline="0" noProof="0" dirty="0" smtClean="0"/>
              <a:t> will start by </a:t>
            </a:r>
            <a:r>
              <a:rPr lang="en-US" baseline="0" noProof="0" dirty="0" smtClean="0"/>
              <a:t>the general </a:t>
            </a:r>
            <a:r>
              <a:rPr lang="en-US" baseline="0" noProof="0" dirty="0" smtClean="0"/>
              <a:t>context</a:t>
            </a:r>
            <a:endParaRPr lang="en-US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5842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7187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093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5717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9564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Thanks</a:t>
            </a:r>
            <a:r>
              <a:rPr lang="en-US" baseline="0" noProof="0" dirty="0" smtClean="0"/>
              <a:t> for your attention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03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graduation internship took a place at MaibornWolff LAC2 office. MaibornWolff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30-years-old international IT company that has huge clients like “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BMW, Daimler,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CreditPlus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Rolls-Royce, Volkswagen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was named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"Best Place to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Germany" for </a:t>
            </a:r>
            <a:r>
              <a:rPr lang="en-US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twelve years in a row.</a:t>
            </a:r>
          </a:p>
          <a:p>
            <a:r>
              <a:rPr lang="en-US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departments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interests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fr-FR" sz="1200" b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1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84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presenting the problematic, I’ll explain </a:t>
            </a:r>
            <a:r>
              <a:rPr lang="en-US" sz="1200" u="sng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recruitment is done in the company</a:t>
            </a:r>
            <a:endParaRPr lang="en-US" sz="1200" kern="1200" baseline="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human resource Manger posts a job offer and has to wait, sometimes for a long time, for people to apply.</a:t>
            </a:r>
            <a:b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are looking for a new opportunity can then apply to the offer. </a:t>
            </a:r>
            <a:b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waiting a certain time, the HR manager will go through all the application,  select the interesting ones and make a comparison between to finally gather a list with the best candidates.</a:t>
            </a:r>
            <a:endParaRPr lang="en-US" sz="1200" b="1" kern="1200" baseline="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158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what’s wrong with this pr</a:t>
            </a:r>
            <a:r>
              <a:rPr lang="en-US" sz="1200" b="1" i="1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ocess and what problems it presents ?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429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No one can guess how</a:t>
            </a:r>
            <a:r>
              <a:rPr lang="en-US" baseline="0" noProof="0" dirty="0" smtClean="0"/>
              <a:t> many candidates our offer actually attracts, it may be a big number that exceeds our expectations or a small number that doesn’t respond to our needs, and of course waiting for a long period  that can go up to months is a waste.</a:t>
            </a:r>
            <a:br>
              <a:rPr lang="en-US" baseline="0" noProof="0" dirty="0" smtClean="0"/>
            </a:br>
            <a:r>
              <a:rPr lang="en-US" baseline="0" noProof="0" dirty="0" smtClean="0"/>
              <a:t>Also reading every application in details and compare between them takes a lot of time and it’s an extra work for the human resources.</a:t>
            </a:r>
            <a:br>
              <a:rPr lang="en-US" baseline="0" noProof="0" dirty="0" smtClean="0"/>
            </a:br>
            <a:r>
              <a:rPr lang="en-US" baseline="0" noProof="0" dirty="0" smtClean="0"/>
              <a:t>In case of receiving a small number of applicants we can run into very limited choice, and in case of having too many  candidates we will find a lot unattractive profiles that may </a:t>
            </a:r>
            <a:r>
              <a:rPr lang="en-US" b="0" u="none" baseline="0" noProof="0" dirty="0" smtClean="0"/>
              <a:t>not fit to our requirements</a:t>
            </a:r>
          </a:p>
          <a:p>
            <a:endParaRPr lang="en-US" sz="1200" b="0" u="none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120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overtake these problems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432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We suggest a solution</a:t>
            </a:r>
            <a:r>
              <a:rPr lang="en-US" baseline="0" noProof="0" dirty="0" smtClean="0"/>
              <a:t> where HR manager uses an automated system that contains a user interface &amp; a scraper &amp; ML model to get the most suitable candidates to ou</a:t>
            </a:r>
            <a:r>
              <a:rPr lang="en-US" u="sng" baseline="0" noProof="0" dirty="0" smtClean="0"/>
              <a:t>r job vacancies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259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48947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0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4137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9463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4741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3392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78244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217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482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6662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22269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8230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754428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93803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>
                <a:solidFill>
                  <a:srgbClr val="1C1C1C">
                    <a:tint val="75000"/>
                  </a:srgbClr>
                </a:solidFill>
              </a:rPr>
              <a:t>The Power of PowerPoint | thepopp.com</a:t>
            </a:r>
            <a:endParaRPr lang="ja-JP" altLang="en-US" dirty="0">
              <a:solidFill>
                <a:srgbClr val="1C1C1C">
                  <a:tint val="75000"/>
                </a:srgb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‹N°›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2517304"/>
            <a:ext cx="12191999" cy="12985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2" name="二等辺三角形 7"/>
          <p:cNvSpPr/>
          <p:nvPr userDrawn="1"/>
        </p:nvSpPr>
        <p:spPr>
          <a:xfrm>
            <a:off x="4616379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1589547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5" name="二等辺三角形 7"/>
          <p:cNvSpPr/>
          <p:nvPr userDrawn="1"/>
        </p:nvSpPr>
        <p:spPr>
          <a:xfrm>
            <a:off x="6489817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3462984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8" name="二等辺三角形 7"/>
          <p:cNvSpPr/>
          <p:nvPr userDrawn="1"/>
        </p:nvSpPr>
        <p:spPr>
          <a:xfrm>
            <a:off x="8363254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5336422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1" name="二等辺三角形 7"/>
          <p:cNvSpPr/>
          <p:nvPr userDrawn="1"/>
        </p:nvSpPr>
        <p:spPr>
          <a:xfrm>
            <a:off x="10236691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7209859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4" name="二等辺三角形 7"/>
          <p:cNvSpPr/>
          <p:nvPr userDrawn="1"/>
        </p:nvSpPr>
        <p:spPr>
          <a:xfrm>
            <a:off x="2742942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-283890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18936" y="4780193"/>
            <a:ext cx="10801146" cy="1170662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4955" y="4684183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1665682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rgbClr val="87C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3539119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5412557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rgbClr val="B14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7285994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rgbClr val="FFA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-207755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rgbClr val="00A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369860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2247205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4124550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6001895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7879238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4" name="二等辺三角形 7"/>
          <p:cNvSpPr/>
          <p:nvPr userDrawn="1"/>
        </p:nvSpPr>
        <p:spPr>
          <a:xfrm>
            <a:off x="12094242" y="2205302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35" name="二等辺三角形 33"/>
          <p:cNvSpPr/>
          <p:nvPr userDrawn="1"/>
        </p:nvSpPr>
        <p:spPr>
          <a:xfrm rot="10800000">
            <a:off x="9067410" y="3815259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36" name="正方形/長方形 6"/>
          <p:cNvSpPr/>
          <p:nvPr userDrawn="1"/>
        </p:nvSpPr>
        <p:spPr>
          <a:xfrm rot="18900000">
            <a:off x="9143545" y="2775911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ja-JP" altLang="en-US" sz="2133">
              <a:solidFill>
                <a:prstClr val="white"/>
              </a:solidFill>
            </a:endParaRPr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 rot="18900000">
            <a:off x="9713755" y="2851006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423076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75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528983" y="273543"/>
            <a:ext cx="461915" cy="3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Rectangle 7"/>
          <p:cNvSpPr/>
          <p:nvPr userDrawn="1"/>
        </p:nvSpPr>
        <p:spPr>
          <a:xfrm>
            <a:off x="11528983" y="573425"/>
            <a:ext cx="46191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553794" y="305131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05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47418" y="6409324"/>
            <a:ext cx="224083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flipH="1">
            <a:off x="933709" y="6409324"/>
            <a:ext cx="224083" cy="221156"/>
            <a:chOff x="4328868" y="5502988"/>
            <a:chExt cx="500307" cy="493774"/>
          </a:xfrm>
        </p:grpSpPr>
        <p:sp>
          <p:nvSpPr>
            <p:cNvPr id="14" name="Freeform 1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5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6841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7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492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‹N°›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56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5510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‹N°›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718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08/07/2021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0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59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70" r:id="rId20"/>
    <p:sldLayoutId id="2147483668" r:id="rId21"/>
    <p:sldLayoutId id="2147483667" r:id="rId22"/>
    <p:sldLayoutId id="2147483669" r:id="rId23"/>
    <p:sldLayoutId id="2147483672" r:id="rId24"/>
    <p:sldLayoutId id="2147483674" r:id="rId25"/>
    <p:sldLayoutId id="2147483726" r:id="rId26"/>
    <p:sldLayoutId id="2147483728" r:id="rId27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9.png"/><Relationship Id="rId5" Type="http://schemas.openxmlformats.org/officeDocument/2006/relationships/diagramData" Target="../diagrams/data3.xml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E07478D-4B32-40D9-B029-089559D46701}"/>
              </a:ext>
            </a:extLst>
          </p:cNvPr>
          <p:cNvSpPr txBox="1"/>
          <p:nvPr/>
        </p:nvSpPr>
        <p:spPr>
          <a:xfrm>
            <a:off x="2963728" y="2686134"/>
            <a:ext cx="590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MaibornWolff Recruiting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Tool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F1D2ACD-92DD-4A39-B37F-973FB88FD9AC}"/>
              </a:ext>
            </a:extLst>
          </p:cNvPr>
          <p:cNvSpPr txBox="1"/>
          <p:nvPr/>
        </p:nvSpPr>
        <p:spPr>
          <a:xfrm>
            <a:off x="964439" y="3919248"/>
            <a:ext cx="323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>
                <a:solidFill>
                  <a:schemeClr val="accent1">
                    <a:lumMod val="50000"/>
                  </a:schemeClr>
                </a:solidFill>
                <a:latin typeface="Montserrat Bold"/>
                <a:ea typeface="Montserrat Light" charset="0"/>
                <a:cs typeface="Montserrat Light" charset="0"/>
              </a:rPr>
              <a:t>Elaborated By: </a:t>
            </a:r>
          </a:p>
          <a:p>
            <a:r>
              <a:rPr lang="en-US" sz="2400" dirty="0" smtClean="0">
                <a:latin typeface="Montserrat Bold"/>
              </a:rPr>
              <a:t>Abdelkader DEGACHI</a:t>
            </a:r>
            <a:endParaRPr lang="en-US" sz="2400" dirty="0">
              <a:latin typeface="Montserrat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CC917EF-5508-4FEC-92ED-FD66D7B9D53C}"/>
              </a:ext>
            </a:extLst>
          </p:cNvPr>
          <p:cNvSpPr txBox="1"/>
          <p:nvPr/>
        </p:nvSpPr>
        <p:spPr>
          <a:xfrm>
            <a:off x="7759373" y="3934087"/>
            <a:ext cx="382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>
                <a:solidFill>
                  <a:schemeClr val="accent1">
                    <a:lumMod val="50000"/>
                  </a:schemeClr>
                </a:solidFill>
                <a:latin typeface="Montserrat Bold"/>
                <a:ea typeface="Montserrat Light" charset="0"/>
                <a:cs typeface="Montserrat Light" charset="0"/>
              </a:rPr>
              <a:t>Academic Supervisor: </a:t>
            </a:r>
          </a:p>
          <a:p>
            <a:r>
              <a:rPr lang="en-US" sz="2400" dirty="0" smtClean="0">
                <a:latin typeface="Montserrat Bold"/>
              </a:rPr>
              <a:t>Mrs. Ahlem BEN YOUNES</a:t>
            </a:r>
            <a:endParaRPr lang="en-US" sz="2400" dirty="0">
              <a:latin typeface="Montserrat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42F99CB-8A8E-407D-9079-C128A123C74B}"/>
              </a:ext>
            </a:extLst>
          </p:cNvPr>
          <p:cNvSpPr txBox="1"/>
          <p:nvPr/>
        </p:nvSpPr>
        <p:spPr>
          <a:xfrm>
            <a:off x="4429900" y="6407250"/>
            <a:ext cx="297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Academic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Year: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2020 - 2021</a:t>
            </a: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D262895B-0EEF-4274-9DBC-A7BD08FAA6E8}"/>
              </a:ext>
            </a:extLst>
          </p:cNvPr>
          <p:cNvCxnSpPr/>
          <p:nvPr/>
        </p:nvCxnSpPr>
        <p:spPr>
          <a:xfrm>
            <a:off x="814134" y="3428736"/>
            <a:ext cx="105637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8"/>
          <p:cNvSpPr txBox="1"/>
          <p:nvPr/>
        </p:nvSpPr>
        <p:spPr>
          <a:xfrm>
            <a:off x="-839854" y="271040"/>
            <a:ext cx="1387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Bold"/>
              </a:rPr>
              <a:t>Tunisian Republic</a:t>
            </a:r>
          </a:p>
          <a:p>
            <a:pPr algn="ctr"/>
            <a:r>
              <a:rPr lang="en-US" dirty="0">
                <a:latin typeface="Montserrat Bold"/>
              </a:rPr>
              <a:t>Ministry of Higher Education and Scientific Research</a:t>
            </a:r>
          </a:p>
          <a:p>
            <a:pPr algn="ctr"/>
            <a:r>
              <a:rPr lang="en-US" dirty="0">
                <a:latin typeface="Montserrat Bold"/>
              </a:rPr>
              <a:t>University of Tunis </a:t>
            </a:r>
          </a:p>
          <a:p>
            <a:pPr algn="ctr"/>
            <a:r>
              <a:rPr lang="en-US" dirty="0">
                <a:latin typeface="Montserrat Bold"/>
              </a:rPr>
              <a:t>Higher National Engineering School of Tunis</a:t>
            </a:r>
            <a:endParaRPr lang="fr-FR" dirty="0">
              <a:latin typeface="Montserrat Bold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22901" r="14881" b="25970"/>
          <a:stretch/>
        </p:blipFill>
        <p:spPr>
          <a:xfrm>
            <a:off x="4527514" y="4436380"/>
            <a:ext cx="2779433" cy="1970870"/>
          </a:xfrm>
          <a:prstGeom prst="rect">
            <a:avLst/>
          </a:prstGeom>
        </p:spPr>
      </p:pic>
      <p:sp>
        <p:nvSpPr>
          <p:cNvPr id="13" name="TextBox 31">
            <a:extLst>
              <a:ext uri="{FF2B5EF4-FFF2-40B4-BE49-F238E27FC236}">
                <a16:creationId xmlns:a16="http://schemas.microsoft.com/office/drawing/2014/main" xmlns="" id="{ACC917EF-5508-4FEC-92ED-FD66D7B9D53C}"/>
              </a:ext>
            </a:extLst>
          </p:cNvPr>
          <p:cNvSpPr txBox="1"/>
          <p:nvPr/>
        </p:nvSpPr>
        <p:spPr>
          <a:xfrm>
            <a:off x="7759373" y="4736208"/>
            <a:ext cx="391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>
                <a:solidFill>
                  <a:schemeClr val="accent1">
                    <a:lumMod val="50000"/>
                  </a:schemeClr>
                </a:solidFill>
                <a:latin typeface="Montserrat Bold"/>
                <a:ea typeface="Montserrat Light" charset="0"/>
                <a:cs typeface="Montserrat Light" charset="0"/>
              </a:rPr>
              <a:t>Professional Supervisor: </a:t>
            </a:r>
          </a:p>
          <a:p>
            <a:r>
              <a:rPr lang="en-US" sz="2400" dirty="0" smtClean="0">
                <a:latin typeface="Montserrat Bold"/>
              </a:rPr>
              <a:t>Mr. Mehdi HAMBLI</a:t>
            </a:r>
          </a:p>
          <a:p>
            <a:r>
              <a:rPr lang="en-US" sz="2400" dirty="0" smtClean="0">
                <a:latin typeface="Montserrat Bold"/>
              </a:rPr>
              <a:t>Mrs. Hajer MAJERDA</a:t>
            </a:r>
            <a:endParaRPr lang="en-US" sz="2400" dirty="0">
              <a:latin typeface="Montserrat Bol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7"/>
          <a:stretch/>
        </p:blipFill>
        <p:spPr>
          <a:xfrm>
            <a:off x="9715197" y="118736"/>
            <a:ext cx="2324100" cy="16320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189114"/>
            <a:ext cx="2943213" cy="13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39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Monitoring réseau : outil de supervision réseau | Provec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07" y="3236630"/>
            <a:ext cx="3336100" cy="3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84768" y="5423185"/>
            <a:ext cx="1178635" cy="1149545"/>
            <a:chOff x="7320254" y="4876099"/>
            <a:chExt cx="1178635" cy="1149545"/>
          </a:xfrm>
        </p:grpSpPr>
        <p:pic>
          <p:nvPicPr>
            <p:cNvPr id="56" name="Picture 5" descr="C:\Users\ACII\Desktop\1331750358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949" y="5181704"/>
              <a:ext cx="843940" cy="84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254" y="4876099"/>
              <a:ext cx="669389" cy="820542"/>
            </a:xfrm>
            <a:prstGeom prst="rect">
              <a:avLst/>
            </a:prstGeom>
            <a:effectLst>
              <a:outerShdw blurRad="114300" sx="101000" sy="101000" algn="ctr" rotWithShape="0">
                <a:prstClr val="black">
                  <a:alpha val="53000"/>
                </a:prstClr>
              </a:outerShdw>
            </a:effectLst>
          </p:spPr>
        </p:pic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Solution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10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84768" y="1985467"/>
            <a:ext cx="7514410" cy="200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1123950" algn="l"/>
              </a:tabLst>
            </a:pPr>
            <a:r>
              <a:rPr lang="en-US" sz="44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  <a:latin typeface="BlackChancery" pitchFamily="2" charset="0"/>
              </a:rPr>
              <a:t>MaibornWolff </a:t>
            </a:r>
            <a:r>
              <a:rPr lang="en-US" sz="4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  <a:latin typeface="BlackChancery" pitchFamily="2" charset="0"/>
              </a:rPr>
              <a:t>Recruiting Tool</a:t>
            </a:r>
            <a:endParaRPr lang="fr-FR" sz="44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accent1"/>
              </a:solidFill>
              <a:latin typeface="BlackChance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760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569639" y="5537485"/>
            <a:ext cx="1178635" cy="1149545"/>
            <a:chOff x="7320254" y="4876099"/>
            <a:chExt cx="1178635" cy="1149545"/>
          </a:xfrm>
        </p:grpSpPr>
        <p:pic>
          <p:nvPicPr>
            <p:cNvPr id="56" name="Picture 5" descr="C:\Users\ACII\Desktop\1331750358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949" y="5181704"/>
              <a:ext cx="843940" cy="84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254" y="4876099"/>
              <a:ext cx="669389" cy="820542"/>
            </a:xfrm>
            <a:prstGeom prst="rect">
              <a:avLst/>
            </a:prstGeom>
            <a:effectLst>
              <a:outerShdw blurRad="114300" sx="101000" sy="101000" algn="ctr" rotWithShape="0">
                <a:prstClr val="black">
                  <a:alpha val="53000"/>
                </a:prstClr>
              </a:outerShdw>
            </a:effectLst>
          </p:spPr>
        </p:pic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22454261"/>
              </p:ext>
            </p:extLst>
          </p:nvPr>
        </p:nvGraphicFramePr>
        <p:xfrm>
          <a:off x="1113133" y="1545960"/>
          <a:ext cx="7263424" cy="4541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Solution</a:t>
            </a:r>
          </a:p>
        </p:txBody>
      </p:sp>
      <p:cxnSp>
        <p:nvCxnSpPr>
          <p:cNvPr id="11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00" y="1909008"/>
            <a:ext cx="430890" cy="4308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90" y="2712373"/>
            <a:ext cx="465726" cy="4657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60" y="3606332"/>
            <a:ext cx="452714" cy="4527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0" y="4393858"/>
            <a:ext cx="501527" cy="5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40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46C1B8-91D3-47EE-B9D8-8BB97EC4A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146C1B8-91D3-47EE-B9D8-8BB97EC4A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255792-9CC0-4AAA-88A8-5E57E7A79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E2255792-9CC0-4AAA-88A8-5E57E7A79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D8A1AF-A83C-48FC-A8EE-15266A74D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23D8A1AF-A83C-48FC-A8EE-15266A74D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617820-757E-412D-9832-AD571DF86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08617820-757E-412D-9832-AD571DF86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E54A615-E691-40E5-8C98-62F9FF1B11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BE54A615-E691-40E5-8C98-62F9FF1B11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8C75B8-39A4-4910-9EFE-F35B108CC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888C75B8-39A4-4910-9EFE-F35B108CC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E0EFE2-F990-48AA-A05E-0C3D4CD20B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6CE0EFE2-F990-48AA-A05E-0C3D4CD20B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06F6A7-B829-490A-AAA2-362BB70AC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8D06F6A7-B829-490A-AAA2-362BB70AC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F2D671-632B-4FB0-8460-AC60B8E5C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5DF2D671-632B-4FB0-8460-AC60B8E5C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443FD5-60FE-4453-A111-91D05F5B4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6C443FD5-60FE-4453-A111-91D05F5B4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083AC4-F9DC-43AD-90BF-7BC4D41DB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C6083AC4-F9DC-43AD-90BF-7BC4D41DB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4"/>
            <a:ext cx="571719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780482" y="5538825"/>
            <a:ext cx="564354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478870" y="5213822"/>
            <a:ext cx="1250155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856246" y="5560441"/>
            <a:ext cx="564356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887010" y="5560443"/>
            <a:ext cx="564351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732622" y="5549948"/>
            <a:ext cx="571719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6103891" y="4421688"/>
            <a:ext cx="1073779" cy="7142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163252" y="4421687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9"/>
          <p:cNvSpPr txBox="1"/>
          <p:nvPr/>
        </p:nvSpPr>
        <p:spPr>
          <a:xfrm>
            <a:off x="4907607" y="2503016"/>
            <a:ext cx="236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Conception</a:t>
            </a:r>
            <a:endParaRPr lang="id-ID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Graphic 2" descr="Bar chart">
            <a:extLst>
              <a:ext uri="{FF2B5EF4-FFF2-40B4-BE49-F238E27FC236}">
                <a16:creationId xmlns:a16="http://schemas.microsoft.com/office/drawing/2014/main" xmlns="" id="{4B96A445-8EB5-499E-ABF5-B884C9052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55986" y="587169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971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Conception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6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Architecture 3-tiers </a:t>
            </a:r>
            <a:endParaRPr lang="fr-FR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1" y="2162294"/>
            <a:ext cx="2281518" cy="2281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288221" y="2131253"/>
            <a:ext cx="2296846" cy="22968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720" y="2375931"/>
            <a:ext cx="1854245" cy="18542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7775" y="4503236"/>
            <a:ext cx="178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tier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37702" y="4503236"/>
            <a:ext cx="1020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tier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7058" y="4503236"/>
            <a:ext cx="165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tier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Flèche droite 13"/>
          <p:cNvSpPr/>
          <p:nvPr/>
        </p:nvSpPr>
        <p:spPr>
          <a:xfrm>
            <a:off x="3389970" y="2711604"/>
            <a:ext cx="1806497" cy="25647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 droite 15"/>
          <p:cNvSpPr/>
          <p:nvPr/>
        </p:nvSpPr>
        <p:spPr>
          <a:xfrm>
            <a:off x="7750464" y="2711604"/>
            <a:ext cx="1806497" cy="25647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èche droite 17"/>
          <p:cNvSpPr/>
          <p:nvPr/>
        </p:nvSpPr>
        <p:spPr>
          <a:xfrm rot="10800000">
            <a:off x="3389970" y="3831459"/>
            <a:ext cx="1806497" cy="2564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 droite 18"/>
          <p:cNvSpPr/>
          <p:nvPr/>
        </p:nvSpPr>
        <p:spPr>
          <a:xfrm rot="10800000">
            <a:off x="7749645" y="3831460"/>
            <a:ext cx="1806497" cy="2564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10313" y="2375931"/>
            <a:ext cx="148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Request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4126" y="2375931"/>
            <a:ext cx="148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Request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89969" y="3462126"/>
            <a:ext cx="1879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Response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38108" y="3462126"/>
            <a:ext cx="1879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 Response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239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" y="2181932"/>
            <a:ext cx="12169913" cy="3358896"/>
          </a:xfrm>
          <a:prstGeom prst="rect">
            <a:avLst/>
          </a:prstGeom>
        </p:spPr>
      </p:pic>
      <p:cxnSp>
        <p:nvCxnSpPr>
          <p:cNvPr id="4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Conception</a:t>
            </a:r>
          </a:p>
        </p:txBody>
      </p:sp>
      <p:sp>
        <p:nvSpPr>
          <p:cNvPr id="6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Architecture of Web Scraper</a:t>
            </a:r>
            <a:endParaRPr lang="fr-FR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7055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FDC091-9450-4421-A256-612EAAF1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82" y="1735349"/>
            <a:ext cx="1219200" cy="12192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AB93AB8E-60FC-4DA6-B886-64BD5A1F478B}"/>
              </a:ext>
            </a:extLst>
          </p:cNvPr>
          <p:cNvSpPr txBox="1"/>
          <p:nvPr/>
        </p:nvSpPr>
        <p:spPr>
          <a:xfrm>
            <a:off x="4698706" y="3020395"/>
            <a:ext cx="2972351" cy="3385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16" tIns="45708" rIns="91416" bIns="45708" anchor="t" anchorCtr="0" compatLnSpc="1">
            <a:spAutoFit/>
          </a:bodyPr>
          <a:lstStyle/>
          <a:p>
            <a:pPr algn="ctr" defTabSz="914126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 smtClean="0">
                <a:solidFill>
                  <a:srgbClr val="001334"/>
                </a:solidFill>
                <a:latin typeface="Montserrat Bold"/>
              </a:rPr>
              <a:t>Human Resources Manager</a:t>
            </a:r>
            <a:endParaRPr lang="en-US" sz="1600" b="1" dirty="0">
              <a:solidFill>
                <a:srgbClr val="001334"/>
              </a:solidFill>
              <a:latin typeface="Montserrat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11556" y="3438264"/>
            <a:ext cx="176179" cy="714015"/>
            <a:chOff x="4017754" y="7277971"/>
            <a:chExt cx="352357" cy="142803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6DEB8C5A-BC5F-45C0-AAD5-1281BEBB0427}"/>
                </a:ext>
              </a:extLst>
            </p:cNvPr>
            <p:cNvSpPr/>
            <p:nvPr/>
          </p:nvSpPr>
          <p:spPr>
            <a:xfrm rot="21022312">
              <a:off x="4017754" y="7277971"/>
              <a:ext cx="352357" cy="35235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EF928CE-F279-422D-B5F6-79C22A27C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4405" y="7627846"/>
              <a:ext cx="1" cy="10781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Google Shape;132;p8">
            <a:extLst>
              <a:ext uri="{FF2B5EF4-FFF2-40B4-BE49-F238E27FC236}">
                <a16:creationId xmlns:a16="http://schemas.microsoft.com/office/drawing/2014/main" xmlns="" id="{AAC71A33-FC06-4392-8BA1-55504039D519}"/>
              </a:ext>
            </a:extLst>
          </p:cNvPr>
          <p:cNvSpPr txBox="1"/>
          <p:nvPr/>
        </p:nvSpPr>
        <p:spPr>
          <a:xfrm>
            <a:off x="4596309" y="4081132"/>
            <a:ext cx="3335039" cy="3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2875" indent="-142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Montserrat Bold"/>
              </a:rPr>
              <a:t>Search candidates</a:t>
            </a:r>
          </a:p>
          <a:p>
            <a:pPr marL="142875" indent="-142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Montserrat Bold"/>
              </a:rPr>
              <a:t>Navigate candidates</a:t>
            </a:r>
          </a:p>
          <a:p>
            <a:pPr marL="142875" indent="-142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Montserrat Bold"/>
              </a:rPr>
              <a:t>Filter candidates</a:t>
            </a:r>
          </a:p>
          <a:p>
            <a:pPr marL="142875" indent="-142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1"/>
                </a:solidFill>
                <a:latin typeface="Montserrat Bold"/>
              </a:rPr>
              <a:t>Sort candidates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Conception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99163" y="985885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200" b="1" kern="0" dirty="0" err="1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Actor</a:t>
            </a:r>
            <a:endParaRPr lang="fr-FR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517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General Use Case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Conception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3"/>
          <a:srcRect l="21823" t="19163" r="30851" b="19844"/>
          <a:stretch/>
        </p:blipFill>
        <p:spPr bwMode="auto">
          <a:xfrm>
            <a:off x="4115133" y="951182"/>
            <a:ext cx="7835068" cy="5680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02172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Conception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173" y="358205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Use case « Search candidates »</a:t>
            </a:r>
            <a:endParaRPr lang="en-US" sz="1400" dirty="0"/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Sequence diagram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pic>
        <p:nvPicPr>
          <p:cNvPr id="8" name="Picture 9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7468" r="32532" b="10385"/>
          <a:stretch>
            <a:fillRect/>
          </a:stretch>
        </p:blipFill>
        <p:spPr bwMode="auto">
          <a:xfrm>
            <a:off x="4279158" y="504187"/>
            <a:ext cx="7109935" cy="6155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6918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4"/>
            <a:ext cx="571719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780482" y="5538825"/>
            <a:ext cx="564354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818088" y="5553038"/>
            <a:ext cx="571720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513344" y="5217540"/>
            <a:ext cx="1250159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887010" y="5560443"/>
            <a:ext cx="564351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732622" y="5549948"/>
            <a:ext cx="571719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6103891" y="4387570"/>
            <a:ext cx="3066579" cy="4126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70470" y="4399385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909401" y="6003724"/>
            <a:ext cx="458046" cy="458391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4943995" y="2503016"/>
            <a:ext cx="229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Realization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7607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Work environment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43767" y="3413757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6" name="Rounded Rectangle 5"/>
          <p:cNvSpPr/>
          <p:nvPr/>
        </p:nvSpPr>
        <p:spPr>
          <a:xfrm>
            <a:off x="1301868" y="3937436"/>
            <a:ext cx="3015317" cy="5953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7" name="Oval 3"/>
          <p:cNvSpPr>
            <a:spLocks noChangeArrowheads="1"/>
          </p:cNvSpPr>
          <p:nvPr/>
        </p:nvSpPr>
        <p:spPr bwMode="gray">
          <a:xfrm>
            <a:off x="3641491" y="1632186"/>
            <a:ext cx="4192635" cy="4192635"/>
          </a:xfrm>
          <a:prstGeom prst="ellipse">
            <a:avLst/>
          </a:prstGeom>
          <a:noFill/>
          <a:ln w="6350" algn="ctr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8" name="Picture 4" descr="C:\Users\benmabrouk\Desktop\starum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4264" y="2359238"/>
            <a:ext cx="2879724" cy="652737"/>
          </a:xfrm>
          <a:prstGeom prst="rect">
            <a:avLst/>
          </a:prstGeom>
          <a:noFill/>
        </p:spPr>
      </p:pic>
      <p:pic>
        <p:nvPicPr>
          <p:cNvPr id="11" name="Picture 10" descr="Jupyter logo.sv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46" y="5101953"/>
            <a:ext cx="1133437" cy="131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18" y="2020379"/>
            <a:ext cx="1325137" cy="13251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16" y="1100741"/>
            <a:ext cx="1196184" cy="119618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18" y="3974637"/>
            <a:ext cx="1169020" cy="116902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54" y="4188857"/>
            <a:ext cx="2497873" cy="7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3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184" y="0"/>
            <a:ext cx="10515600" cy="1325563"/>
          </a:xfrm>
        </p:spPr>
        <p:txBody>
          <a:bodyPr/>
          <a:lstStyle/>
          <a:p>
            <a:r>
              <a:rPr kumimoji="1" lang="en-US" altLang="ja-JP" sz="4000" b="1" dirty="0">
                <a:solidFill>
                  <a:srgbClr val="1C1C1C"/>
                </a:solidFill>
                <a:latin typeface="Route 159 UltraLight" pitchFamily="50" charset="0"/>
              </a:rPr>
              <a:t>PLAN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>
                <a:solidFill>
                  <a:prstClr val="white"/>
                </a:solidFill>
              </a:rPr>
              <a:pPr/>
              <a:t>2</a:t>
            </a:fld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6"/>
          </p:nvPr>
        </p:nvSpPr>
        <p:spPr>
          <a:xfrm rot="18900000">
            <a:off x="369860" y="2852220"/>
            <a:ext cx="2382179" cy="580413"/>
          </a:xfrm>
        </p:spPr>
        <p:txBody>
          <a:bodyPr/>
          <a:lstStyle/>
          <a:p>
            <a:pPr marL="0" lvl="0" indent="0">
              <a:buNone/>
            </a:pPr>
            <a:r>
              <a:rPr lang="fr-FR" dirty="0" smtClean="0">
                <a:solidFill>
                  <a:prstClr val="white"/>
                </a:solidFill>
              </a:rPr>
              <a:t>GENERAL CONTEXT</a:t>
            </a: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2133" cap="all" dirty="0" smtClean="0"/>
              <a:t>Problematic</a:t>
            </a:r>
            <a:endParaRPr lang="ja-JP" altLang="en-US" sz="2133" cap="al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SOLUTION</a:t>
            </a:r>
            <a:endParaRPr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CONCEPTION</a:t>
            </a:r>
            <a:endParaRPr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>
          <a:xfrm rot="18900000">
            <a:off x="7788133" y="2889957"/>
            <a:ext cx="2488915" cy="58041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REALIZATION</a:t>
            </a:r>
            <a:endParaRPr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71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>
                <a:solidFill>
                  <a:srgbClr val="358CA7"/>
                </a:solidFill>
                <a:latin typeface="Montserrat Bold"/>
                <a:cs typeface="Arial" pitchFamily="34" charset="0"/>
              </a:rPr>
              <a:t>Predictive Study</a:t>
            </a: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95114" y="1715634"/>
            <a:ext cx="8378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Used Libraries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Pandas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Numpy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Matplotlib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Scikit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-learn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Puppeteer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799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LinkedIn scraping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43767" y="3413757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3" name="Rounded Rectangle 12"/>
          <p:cNvSpPr/>
          <p:nvPr/>
        </p:nvSpPr>
        <p:spPr>
          <a:xfrm>
            <a:off x="2635966" y="3433426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4" name="Rounded Rectangle 13"/>
          <p:cNvSpPr/>
          <p:nvPr/>
        </p:nvSpPr>
        <p:spPr>
          <a:xfrm>
            <a:off x="2594067" y="3957105"/>
            <a:ext cx="3015317" cy="5953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pic>
        <p:nvPicPr>
          <p:cNvPr id="11" name="Image 10"/>
          <p:cNvPicPr/>
          <p:nvPr/>
        </p:nvPicPr>
        <p:blipFill rotWithShape="1">
          <a:blip r:embed="rId3"/>
          <a:srcRect l="23006"/>
          <a:stretch/>
        </p:blipFill>
        <p:spPr bwMode="auto">
          <a:xfrm>
            <a:off x="2946330" y="1538615"/>
            <a:ext cx="6565660" cy="4797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/>
          <p:nvPr/>
        </p:nvPicPr>
        <p:blipFill rotWithShape="1">
          <a:blip r:embed="rId4"/>
          <a:srcRect l="22480"/>
          <a:stretch/>
        </p:blipFill>
        <p:spPr bwMode="auto">
          <a:xfrm>
            <a:off x="2840264" y="1378360"/>
            <a:ext cx="6952921" cy="5046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/>
          <p:cNvPicPr/>
          <p:nvPr/>
        </p:nvPicPr>
        <p:blipFill rotWithShape="1">
          <a:blip r:embed="rId5"/>
          <a:srcRect l="23006"/>
          <a:stretch/>
        </p:blipFill>
        <p:spPr bwMode="auto">
          <a:xfrm>
            <a:off x="2897569" y="1378360"/>
            <a:ext cx="6838310" cy="4996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 16"/>
          <p:cNvPicPr/>
          <p:nvPr/>
        </p:nvPicPr>
        <p:blipFill rotWithShape="1">
          <a:blip r:embed="rId6"/>
          <a:srcRect b="5122"/>
          <a:stretch/>
        </p:blipFill>
        <p:spPr bwMode="auto">
          <a:xfrm>
            <a:off x="1993529" y="1378360"/>
            <a:ext cx="9343480" cy="4987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 17"/>
          <p:cNvPicPr/>
          <p:nvPr/>
        </p:nvPicPr>
        <p:blipFill rotWithShape="1">
          <a:blip r:embed="rId7"/>
          <a:srcRect b="5589"/>
          <a:stretch/>
        </p:blipFill>
        <p:spPr bwMode="auto">
          <a:xfrm>
            <a:off x="2127343" y="1489480"/>
            <a:ext cx="8839734" cy="4694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 18"/>
          <p:cNvPicPr/>
          <p:nvPr/>
        </p:nvPicPr>
        <p:blipFill rotWithShape="1">
          <a:blip r:embed="rId8"/>
          <a:srcRect l="22743" t="9581" r="1139" b="28724"/>
          <a:stretch/>
        </p:blipFill>
        <p:spPr bwMode="auto">
          <a:xfrm>
            <a:off x="1961410" y="1903266"/>
            <a:ext cx="9171599" cy="4182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 descr="C:\Users\user\Downloads\208303110_984165535745558_5548371345069139657_n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10304" r="15568" b="13583"/>
          <a:stretch/>
        </p:blipFill>
        <p:spPr bwMode="auto">
          <a:xfrm>
            <a:off x="1221227" y="1333284"/>
            <a:ext cx="10190994" cy="5282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50359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ML project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43767" y="3413757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6" name="Rounded Rectangle 5"/>
          <p:cNvSpPr/>
          <p:nvPr/>
        </p:nvSpPr>
        <p:spPr>
          <a:xfrm>
            <a:off x="1301868" y="3937436"/>
            <a:ext cx="3015317" cy="5953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3" name="Rounded Rectangle 12"/>
          <p:cNvSpPr/>
          <p:nvPr/>
        </p:nvSpPr>
        <p:spPr>
          <a:xfrm>
            <a:off x="2635966" y="3433426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4" name="Rounded Rectangle 13"/>
          <p:cNvSpPr/>
          <p:nvPr/>
        </p:nvSpPr>
        <p:spPr>
          <a:xfrm>
            <a:off x="2594067" y="3957105"/>
            <a:ext cx="3015317" cy="5953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7"/>
          <a:stretch/>
        </p:blipFill>
        <p:spPr>
          <a:xfrm>
            <a:off x="705998" y="1579780"/>
            <a:ext cx="10917719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62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901941" y="951182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Ml Project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966" y="3433426"/>
            <a:ext cx="2992995" cy="5608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14" name="Rounded Rectangle 13"/>
          <p:cNvSpPr/>
          <p:nvPr/>
        </p:nvSpPr>
        <p:spPr>
          <a:xfrm>
            <a:off x="2594067" y="3957105"/>
            <a:ext cx="3015317" cy="5953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pic>
        <p:nvPicPr>
          <p:cNvPr id="11" name="Picture 20" descr="Capture-d’écran-le-2020-12-17-à-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5" r="18293"/>
          <a:stretch/>
        </p:blipFill>
        <p:spPr bwMode="auto">
          <a:xfrm>
            <a:off x="22721" y="1454965"/>
            <a:ext cx="5384709" cy="4273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32463" y="6137996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SVM</a:t>
            </a:r>
            <a:endParaRPr lang="fr-FR" dirty="0"/>
          </a:p>
        </p:txBody>
      </p:sp>
      <p:pic>
        <p:nvPicPr>
          <p:cNvPr id="15" name="Image 14" descr="C:\Users\user\Desktop\shoes\1_3fA77_mLNiJTSgZFhYnU0Q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2" y="1842900"/>
            <a:ext cx="5350342" cy="34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4132463" y="6137996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Neural Network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132463" y="6137996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pic>
        <p:nvPicPr>
          <p:cNvPr id="18" name="Image 17" descr="C:\Users\user\Desktop\shoes\0_Y_wKuvGOCaoUQKeJ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" y="1762106"/>
            <a:ext cx="5502603" cy="344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101725" y="6137996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 smtClean="0"/>
              <a:t>Decsion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endParaRPr lang="fr-FR" dirty="0"/>
          </a:p>
        </p:txBody>
      </p:sp>
      <p:pic>
        <p:nvPicPr>
          <p:cNvPr id="20" name="Image 19" descr="C:\Users\user\Desktop\shoes\decision-trees-1024x927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3" y="1475953"/>
            <a:ext cx="4335157" cy="39218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4056042" y="6137996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Naïves Bayes</a:t>
            </a:r>
            <a:endParaRPr lang="fr-FR" dirty="0"/>
          </a:p>
        </p:txBody>
      </p:sp>
      <p:pic>
        <p:nvPicPr>
          <p:cNvPr id="22" name="Image 21" descr="C:\Users\user\Desktop\shoes\naive-bayes-classifier-algorithm-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" y="1821356"/>
            <a:ext cx="5152608" cy="373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/>
          <p:cNvPicPr/>
          <p:nvPr/>
        </p:nvPicPr>
        <p:blipFill rotWithShape="1">
          <a:blip r:embed="rId8"/>
          <a:srcRect l="15741" t="29160" r="42725" b="1469"/>
          <a:stretch/>
        </p:blipFill>
        <p:spPr bwMode="auto">
          <a:xfrm>
            <a:off x="6019457" y="1036229"/>
            <a:ext cx="5212531" cy="4896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/>
          <p:cNvPicPr/>
          <p:nvPr/>
        </p:nvPicPr>
        <p:blipFill rotWithShape="1">
          <a:blip r:embed="rId9"/>
          <a:srcRect l="15873" t="25162" r="14683"/>
          <a:stretch/>
        </p:blipFill>
        <p:spPr bwMode="auto">
          <a:xfrm>
            <a:off x="5651283" y="1289736"/>
            <a:ext cx="6387935" cy="4059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/>
          <p:cNvPicPr/>
          <p:nvPr/>
        </p:nvPicPr>
        <p:blipFill rotWithShape="1">
          <a:blip r:embed="rId10"/>
          <a:srcRect l="18651" t="23986" r="18254" b="-882"/>
          <a:stretch/>
        </p:blipFill>
        <p:spPr bwMode="auto">
          <a:xfrm>
            <a:off x="5723428" y="1315913"/>
            <a:ext cx="6330732" cy="4339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/>
          <p:cNvPicPr/>
          <p:nvPr/>
        </p:nvPicPr>
        <p:blipFill rotWithShape="1">
          <a:blip r:embed="rId11"/>
          <a:srcRect l="16137" t="24456" r="16667" b="764"/>
          <a:stretch/>
        </p:blipFill>
        <p:spPr bwMode="auto">
          <a:xfrm>
            <a:off x="5025660" y="1111007"/>
            <a:ext cx="7150237" cy="4475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/>
          <p:cNvPicPr/>
          <p:nvPr/>
        </p:nvPicPr>
        <p:blipFill rotWithShape="1">
          <a:blip r:embed="rId12"/>
          <a:srcRect l="15080" t="25397" r="42593" b="4998"/>
          <a:stretch/>
        </p:blipFill>
        <p:spPr bwMode="auto">
          <a:xfrm>
            <a:off x="6169126" y="976786"/>
            <a:ext cx="5025962" cy="46483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Image 27"/>
          <p:cNvPicPr/>
          <p:nvPr/>
        </p:nvPicPr>
        <p:blipFill rotWithShape="1">
          <a:blip r:embed="rId13"/>
          <a:srcRect l="17857" t="25632" r="17725" b="4292"/>
          <a:stretch/>
        </p:blipFill>
        <p:spPr bwMode="auto">
          <a:xfrm>
            <a:off x="2550973" y="1036229"/>
            <a:ext cx="8104415" cy="4959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71998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6159" y="6331534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Menu</a:t>
            </a:r>
            <a:endParaRPr lang="fr-FR" dirty="0"/>
          </a:p>
        </p:txBody>
      </p:sp>
      <p:pic>
        <p:nvPicPr>
          <p:cNvPr id="7" name="Picture 97" descr="208105070_558924751775926_6133074626598063349_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r="77370" b="9657"/>
          <a:stretch/>
        </p:blipFill>
        <p:spPr bwMode="auto">
          <a:xfrm>
            <a:off x="179661" y="1506716"/>
            <a:ext cx="2915232" cy="415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7" descr="208105070_558924751775926_6133074626598063349_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0" b="84901"/>
          <a:stretch/>
        </p:blipFill>
        <p:spPr bwMode="auto">
          <a:xfrm>
            <a:off x="179661" y="981308"/>
            <a:ext cx="11752144" cy="40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7" descr="208105070_558924751775926_6133074626598063349_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36" b="761"/>
          <a:stretch/>
        </p:blipFill>
        <p:spPr bwMode="auto">
          <a:xfrm>
            <a:off x="540215" y="5784871"/>
            <a:ext cx="11018150" cy="46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83" descr="209474911_337671237987882_9219506389698484862_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16356" r="1183" b="9579"/>
          <a:stretch>
            <a:fillRect/>
          </a:stretch>
        </p:blipFill>
        <p:spPr bwMode="auto">
          <a:xfrm>
            <a:off x="3845268" y="1422020"/>
            <a:ext cx="7166575" cy="4328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06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3738" y="6146868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Search Form</a:t>
            </a:r>
            <a:endParaRPr lang="en-US" dirty="0"/>
          </a:p>
        </p:txBody>
      </p:sp>
      <p:pic>
        <p:nvPicPr>
          <p:cNvPr id="8" name="Picture 97" descr="208105070_558924751775926_6133074626598063349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/>
          <a:stretch>
            <a:fillRect/>
          </a:stretch>
        </p:blipFill>
        <p:spPr bwMode="auto">
          <a:xfrm>
            <a:off x="1315219" y="958704"/>
            <a:ext cx="9483300" cy="5092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34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7053" y="6368555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Scrap LinkedIn</a:t>
            </a:r>
            <a:endParaRPr lang="en-US" dirty="0"/>
          </a:p>
        </p:txBody>
      </p:sp>
      <p:pic>
        <p:nvPicPr>
          <p:cNvPr id="10" name="Picture 95" descr="209487777_329175625262864_2336063426770547568_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050" r="30413" b="3078"/>
          <a:stretch/>
        </p:blipFill>
        <p:spPr bwMode="auto">
          <a:xfrm>
            <a:off x="2444858" y="899579"/>
            <a:ext cx="6810653" cy="543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93" descr="210224549_945089739614456_156036438373519379_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t="7710" b="33878"/>
          <a:stretch>
            <a:fillRect/>
          </a:stretch>
        </p:blipFill>
        <p:spPr bwMode="auto">
          <a:xfrm>
            <a:off x="1536966" y="1891062"/>
            <a:ext cx="9269074" cy="3963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5691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4874" y="6146868"/>
            <a:ext cx="44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Scrap </a:t>
            </a:r>
            <a:r>
              <a:rPr lang="en-US" dirty="0" err="1" smtClean="0"/>
              <a:t>Manethoes</a:t>
            </a:r>
            <a:endParaRPr lang="en-US" dirty="0"/>
          </a:p>
        </p:txBody>
      </p:sp>
      <p:pic>
        <p:nvPicPr>
          <p:cNvPr id="8" name="Picture 91" descr="207115401_1146348815865337_4658488880589781798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2571" r="3418" b="934"/>
          <a:stretch>
            <a:fillRect/>
          </a:stretch>
        </p:blipFill>
        <p:spPr bwMode="auto">
          <a:xfrm>
            <a:off x="3033754" y="1007404"/>
            <a:ext cx="6191135" cy="499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1" descr="207115401_1146348815865337_4658488880589781798_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4" t="30937" r="7481" b="18435"/>
          <a:stretch/>
        </p:blipFill>
        <p:spPr bwMode="auto">
          <a:xfrm>
            <a:off x="3765262" y="1007404"/>
            <a:ext cx="4728118" cy="476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0" descr="210732631_330173105238449_1183310995530328619_n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3" t="31514" r="7017" b="15054"/>
          <a:stretch/>
        </p:blipFill>
        <p:spPr bwMode="auto">
          <a:xfrm>
            <a:off x="3765262" y="1007404"/>
            <a:ext cx="4508943" cy="468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89" descr="210389965_188246626642849_2325704908679636_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t="7475" r="262" b="33879"/>
          <a:stretch>
            <a:fillRect/>
          </a:stretch>
        </p:blipFill>
        <p:spPr bwMode="auto">
          <a:xfrm>
            <a:off x="703430" y="1411436"/>
            <a:ext cx="10632605" cy="459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2" descr="209053924_256730786232666_1668081006635006063_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t="2570" r="3152"/>
          <a:stretch>
            <a:fillRect/>
          </a:stretch>
        </p:blipFill>
        <p:spPr bwMode="auto">
          <a:xfrm>
            <a:off x="2696762" y="819310"/>
            <a:ext cx="6645939" cy="5375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9577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3738" y="6146868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 smtClean="0"/>
              <a:t>Extract</a:t>
            </a:r>
            <a:r>
              <a:rPr lang="fr-FR" dirty="0" smtClean="0"/>
              <a:t> Data</a:t>
            </a:r>
            <a:endParaRPr lang="fr-FR" dirty="0"/>
          </a:p>
        </p:txBody>
      </p:sp>
      <p:pic>
        <p:nvPicPr>
          <p:cNvPr id="7" name="Picture 88" descr="206298328_306979364493856_6499906367752384301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7475" b="34346"/>
          <a:stretch>
            <a:fillRect/>
          </a:stretch>
        </p:blipFill>
        <p:spPr bwMode="auto">
          <a:xfrm>
            <a:off x="540215" y="1303383"/>
            <a:ext cx="10278648" cy="4402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3875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3738" y="6146868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Predict candidates</a:t>
            </a:r>
            <a:endParaRPr lang="en-US" dirty="0"/>
          </a:p>
        </p:txBody>
      </p:sp>
      <p:pic>
        <p:nvPicPr>
          <p:cNvPr id="7" name="Picture 87" descr="206868583_139965841569439_4495691068902930819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t="11916"/>
          <a:stretch>
            <a:fillRect/>
          </a:stretch>
        </p:blipFill>
        <p:spPr bwMode="auto">
          <a:xfrm>
            <a:off x="797776" y="1073456"/>
            <a:ext cx="9498863" cy="48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6" descr="206447579_1212839712476871_6690045951515874589_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9" t="7944" b="34579"/>
          <a:stretch>
            <a:fillRect/>
          </a:stretch>
        </p:blipFill>
        <p:spPr bwMode="auto">
          <a:xfrm>
            <a:off x="540215" y="1495889"/>
            <a:ext cx="10056207" cy="423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325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6"/>
            <a:ext cx="571716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780481" y="5538827"/>
            <a:ext cx="564351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821771" y="5556724"/>
            <a:ext cx="564353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856246" y="5560441"/>
            <a:ext cx="564356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887010" y="5560443"/>
            <a:ext cx="564351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393404" y="5210730"/>
            <a:ext cx="1250156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1041242" y="4421687"/>
            <a:ext cx="5054759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41242" y="4421687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9"/>
          <p:cNvSpPr txBox="1"/>
          <p:nvPr/>
        </p:nvSpPr>
        <p:spPr>
          <a:xfrm>
            <a:off x="4452293" y="2503016"/>
            <a:ext cx="328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</a:t>
            </a:r>
            <a:r>
              <a:rPr 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fr-F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ontext</a:t>
            </a:r>
            <a:endParaRPr lang="id-ID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8">
            <a:extLst>
              <a:ext uri="{FF2B5EF4-FFF2-40B4-BE49-F238E27FC236}">
                <a16:creationId xmlns:a16="http://schemas.microsoft.com/office/drawing/2014/main" xmlns="" id="{2CD14284-3618-4B57-ABDD-9210BC47C53E}"/>
              </a:ext>
            </a:extLst>
          </p:cNvPr>
          <p:cNvGrpSpPr/>
          <p:nvPr/>
        </p:nvGrpSpPr>
        <p:grpSpPr>
          <a:xfrm>
            <a:off x="789496" y="6021044"/>
            <a:ext cx="458887" cy="485867"/>
            <a:chOff x="3051175" y="1077913"/>
            <a:chExt cx="3222626" cy="3221037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54F1AEA7-D755-42C2-B095-59C657BC7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1175" y="1077913"/>
              <a:ext cx="1009650" cy="3221037"/>
            </a:xfrm>
            <a:custGeom>
              <a:avLst/>
              <a:gdLst>
                <a:gd name="T0" fmla="*/ 214 w 268"/>
                <a:gd name="T1" fmla="*/ 161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161 h 856"/>
                <a:gd name="T10" fmla="*/ 0 w 268"/>
                <a:gd name="T11" fmla="*/ 268 h 856"/>
                <a:gd name="T12" fmla="*/ 54 w 268"/>
                <a:gd name="T13" fmla="*/ 374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374 h 856"/>
                <a:gd name="T22" fmla="*/ 268 w 268"/>
                <a:gd name="T23" fmla="*/ 268 h 856"/>
                <a:gd name="T24" fmla="*/ 214 w 268"/>
                <a:gd name="T25" fmla="*/ 161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136 h 856"/>
                <a:gd name="T34" fmla="*/ 134 w 268"/>
                <a:gd name="T35" fmla="*/ 134 h 856"/>
                <a:gd name="T36" fmla="*/ 107 w 268"/>
                <a:gd name="T37" fmla="*/ 136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399 h 856"/>
                <a:gd name="T48" fmla="*/ 134 w 268"/>
                <a:gd name="T49" fmla="*/ 401 h 856"/>
                <a:gd name="T50" fmla="*/ 161 w 268"/>
                <a:gd name="T51" fmla="*/ 399 h 856"/>
                <a:gd name="T52" fmla="*/ 161 w 268"/>
                <a:gd name="T53" fmla="*/ 776 h 856"/>
                <a:gd name="T54" fmla="*/ 210 w 268"/>
                <a:gd name="T55" fmla="*/ 290 h 856"/>
                <a:gd name="T56" fmla="*/ 209 w 268"/>
                <a:gd name="T57" fmla="*/ 294 h 856"/>
                <a:gd name="T58" fmla="*/ 199 w 268"/>
                <a:gd name="T59" fmla="*/ 314 h 856"/>
                <a:gd name="T60" fmla="*/ 199 w 268"/>
                <a:gd name="T61" fmla="*/ 314 h 856"/>
                <a:gd name="T62" fmla="*/ 182 w 268"/>
                <a:gd name="T63" fmla="*/ 331 h 856"/>
                <a:gd name="T64" fmla="*/ 182 w 268"/>
                <a:gd name="T65" fmla="*/ 331 h 856"/>
                <a:gd name="T66" fmla="*/ 161 w 268"/>
                <a:gd name="T67" fmla="*/ 343 h 856"/>
                <a:gd name="T68" fmla="*/ 134 w 268"/>
                <a:gd name="T69" fmla="*/ 348 h 856"/>
                <a:gd name="T70" fmla="*/ 107 w 268"/>
                <a:gd name="T71" fmla="*/ 343 h 856"/>
                <a:gd name="T72" fmla="*/ 86 w 268"/>
                <a:gd name="T73" fmla="*/ 331 h 856"/>
                <a:gd name="T74" fmla="*/ 85 w 268"/>
                <a:gd name="T75" fmla="*/ 331 h 856"/>
                <a:gd name="T76" fmla="*/ 69 w 268"/>
                <a:gd name="T77" fmla="*/ 314 h 856"/>
                <a:gd name="T78" fmla="*/ 69 w 268"/>
                <a:gd name="T79" fmla="*/ 314 h 856"/>
                <a:gd name="T80" fmla="*/ 58 w 268"/>
                <a:gd name="T81" fmla="*/ 294 h 856"/>
                <a:gd name="T82" fmla="*/ 57 w 268"/>
                <a:gd name="T83" fmla="*/ 290 h 856"/>
                <a:gd name="T84" fmla="*/ 54 w 268"/>
                <a:gd name="T85" fmla="*/ 268 h 856"/>
                <a:gd name="T86" fmla="*/ 57 w 268"/>
                <a:gd name="T87" fmla="*/ 245 h 856"/>
                <a:gd name="T88" fmla="*/ 58 w 268"/>
                <a:gd name="T89" fmla="*/ 241 h 856"/>
                <a:gd name="T90" fmla="*/ 69 w 268"/>
                <a:gd name="T91" fmla="*/ 221 h 856"/>
                <a:gd name="T92" fmla="*/ 69 w 268"/>
                <a:gd name="T93" fmla="*/ 221 h 856"/>
                <a:gd name="T94" fmla="*/ 85 w 268"/>
                <a:gd name="T95" fmla="*/ 204 h 856"/>
                <a:gd name="T96" fmla="*/ 86 w 268"/>
                <a:gd name="T97" fmla="*/ 204 h 856"/>
                <a:gd name="T98" fmla="*/ 107 w 268"/>
                <a:gd name="T99" fmla="*/ 192 h 856"/>
                <a:gd name="T100" fmla="*/ 134 w 268"/>
                <a:gd name="T101" fmla="*/ 187 h 856"/>
                <a:gd name="T102" fmla="*/ 161 w 268"/>
                <a:gd name="T103" fmla="*/ 192 h 856"/>
                <a:gd name="T104" fmla="*/ 182 w 268"/>
                <a:gd name="T105" fmla="*/ 204 h 856"/>
                <a:gd name="T106" fmla="*/ 182 w 268"/>
                <a:gd name="T107" fmla="*/ 204 h 856"/>
                <a:gd name="T108" fmla="*/ 199 w 268"/>
                <a:gd name="T109" fmla="*/ 221 h 856"/>
                <a:gd name="T110" fmla="*/ 199 w 268"/>
                <a:gd name="T111" fmla="*/ 221 h 856"/>
                <a:gd name="T112" fmla="*/ 209 w 268"/>
                <a:gd name="T113" fmla="*/ 241 h 856"/>
                <a:gd name="T114" fmla="*/ 210 w 268"/>
                <a:gd name="T115" fmla="*/ 245 h 856"/>
                <a:gd name="T116" fmla="*/ 214 w 268"/>
                <a:gd name="T117" fmla="*/ 268 h 856"/>
                <a:gd name="T118" fmla="*/ 210 w 268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89" y="0"/>
                    <a:pt x="54" y="36"/>
                    <a:pt x="54" y="80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4" y="374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89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8" y="311"/>
                    <a:pt x="268" y="268"/>
                  </a:cubicBezTo>
                  <a:cubicBezTo>
                    <a:pt x="268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52" y="135"/>
                    <a:pt x="143" y="134"/>
                    <a:pt x="134" y="134"/>
                  </a:cubicBezTo>
                  <a:cubicBezTo>
                    <a:pt x="125" y="134"/>
                    <a:pt x="116" y="135"/>
                    <a:pt x="107" y="136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6" y="400"/>
                    <a:pt x="125" y="401"/>
                    <a:pt x="134" y="401"/>
                  </a:cubicBezTo>
                  <a:cubicBezTo>
                    <a:pt x="143" y="401"/>
                    <a:pt x="152" y="400"/>
                    <a:pt x="161" y="399"/>
                  </a:cubicBezTo>
                  <a:lnTo>
                    <a:pt x="161" y="776"/>
                  </a:lnTo>
                  <a:close/>
                  <a:moveTo>
                    <a:pt x="210" y="290"/>
                  </a:moveTo>
                  <a:cubicBezTo>
                    <a:pt x="210" y="291"/>
                    <a:pt x="210" y="293"/>
                    <a:pt x="209" y="294"/>
                  </a:cubicBezTo>
                  <a:cubicBezTo>
                    <a:pt x="207" y="301"/>
                    <a:pt x="203" y="308"/>
                    <a:pt x="199" y="314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194" y="321"/>
                    <a:pt x="188" y="326"/>
                    <a:pt x="182" y="331"/>
                  </a:cubicBezTo>
                  <a:cubicBezTo>
                    <a:pt x="182" y="331"/>
                    <a:pt x="182" y="331"/>
                    <a:pt x="182" y="331"/>
                  </a:cubicBezTo>
                  <a:cubicBezTo>
                    <a:pt x="175" y="336"/>
                    <a:pt x="168" y="340"/>
                    <a:pt x="161" y="343"/>
                  </a:cubicBezTo>
                  <a:cubicBezTo>
                    <a:pt x="152" y="346"/>
                    <a:pt x="143" y="348"/>
                    <a:pt x="134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6" y="331"/>
                  </a:cubicBezTo>
                  <a:cubicBezTo>
                    <a:pt x="86" y="331"/>
                    <a:pt x="85" y="331"/>
                    <a:pt x="85" y="331"/>
                  </a:cubicBezTo>
                  <a:cubicBezTo>
                    <a:pt x="79" y="326"/>
                    <a:pt x="74" y="321"/>
                    <a:pt x="69" y="314"/>
                  </a:cubicBezTo>
                  <a:cubicBezTo>
                    <a:pt x="69" y="314"/>
                    <a:pt x="69" y="314"/>
                    <a:pt x="69" y="314"/>
                  </a:cubicBezTo>
                  <a:cubicBezTo>
                    <a:pt x="64" y="308"/>
                    <a:pt x="61" y="301"/>
                    <a:pt x="58" y="294"/>
                  </a:cubicBezTo>
                  <a:cubicBezTo>
                    <a:pt x="58" y="293"/>
                    <a:pt x="58" y="291"/>
                    <a:pt x="57" y="290"/>
                  </a:cubicBezTo>
                  <a:cubicBezTo>
                    <a:pt x="55" y="283"/>
                    <a:pt x="54" y="275"/>
                    <a:pt x="54" y="268"/>
                  </a:cubicBezTo>
                  <a:cubicBezTo>
                    <a:pt x="54" y="260"/>
                    <a:pt x="55" y="252"/>
                    <a:pt x="57" y="245"/>
                  </a:cubicBezTo>
                  <a:cubicBezTo>
                    <a:pt x="58" y="244"/>
                    <a:pt x="58" y="242"/>
                    <a:pt x="58" y="241"/>
                  </a:cubicBezTo>
                  <a:cubicBezTo>
                    <a:pt x="61" y="234"/>
                    <a:pt x="64" y="227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74" y="214"/>
                    <a:pt x="79" y="209"/>
                    <a:pt x="85" y="204"/>
                  </a:cubicBezTo>
                  <a:cubicBezTo>
                    <a:pt x="85" y="204"/>
                    <a:pt x="86" y="204"/>
                    <a:pt x="86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4" y="187"/>
                  </a:cubicBezTo>
                  <a:cubicBezTo>
                    <a:pt x="143" y="187"/>
                    <a:pt x="152" y="189"/>
                    <a:pt x="161" y="192"/>
                  </a:cubicBezTo>
                  <a:cubicBezTo>
                    <a:pt x="168" y="195"/>
                    <a:pt x="175" y="199"/>
                    <a:pt x="182" y="204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8" y="209"/>
                    <a:pt x="194" y="214"/>
                    <a:pt x="199" y="221"/>
                  </a:cubicBezTo>
                  <a:cubicBezTo>
                    <a:pt x="199" y="221"/>
                    <a:pt x="199" y="221"/>
                    <a:pt x="199" y="221"/>
                  </a:cubicBezTo>
                  <a:cubicBezTo>
                    <a:pt x="203" y="227"/>
                    <a:pt x="207" y="234"/>
                    <a:pt x="209" y="241"/>
                  </a:cubicBezTo>
                  <a:cubicBezTo>
                    <a:pt x="210" y="242"/>
                    <a:pt x="210" y="244"/>
                    <a:pt x="210" y="245"/>
                  </a:cubicBezTo>
                  <a:cubicBezTo>
                    <a:pt x="213" y="252"/>
                    <a:pt x="214" y="260"/>
                    <a:pt x="214" y="268"/>
                  </a:cubicBezTo>
                  <a:cubicBezTo>
                    <a:pt x="214" y="275"/>
                    <a:pt x="213" y="283"/>
                    <a:pt x="21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xmlns="" id="{04E617B8-D6BE-4016-A82C-0BDE0D587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8913" y="1077913"/>
              <a:ext cx="1004888" cy="3221037"/>
            </a:xfrm>
            <a:custGeom>
              <a:avLst/>
              <a:gdLst>
                <a:gd name="T0" fmla="*/ 214 w 267"/>
                <a:gd name="T1" fmla="*/ 161 h 856"/>
                <a:gd name="T2" fmla="*/ 214 w 267"/>
                <a:gd name="T3" fmla="*/ 80 h 856"/>
                <a:gd name="T4" fmla="*/ 133 w 267"/>
                <a:gd name="T5" fmla="*/ 0 h 856"/>
                <a:gd name="T6" fmla="*/ 53 w 267"/>
                <a:gd name="T7" fmla="*/ 80 h 856"/>
                <a:gd name="T8" fmla="*/ 53 w 267"/>
                <a:gd name="T9" fmla="*/ 161 h 856"/>
                <a:gd name="T10" fmla="*/ 0 w 267"/>
                <a:gd name="T11" fmla="*/ 268 h 856"/>
                <a:gd name="T12" fmla="*/ 53 w 267"/>
                <a:gd name="T13" fmla="*/ 374 h 856"/>
                <a:gd name="T14" fmla="*/ 53 w 267"/>
                <a:gd name="T15" fmla="*/ 776 h 856"/>
                <a:gd name="T16" fmla="*/ 133 w 267"/>
                <a:gd name="T17" fmla="*/ 856 h 856"/>
                <a:gd name="T18" fmla="*/ 214 w 267"/>
                <a:gd name="T19" fmla="*/ 776 h 856"/>
                <a:gd name="T20" fmla="*/ 214 w 267"/>
                <a:gd name="T21" fmla="*/ 374 h 856"/>
                <a:gd name="T22" fmla="*/ 267 w 267"/>
                <a:gd name="T23" fmla="*/ 268 h 856"/>
                <a:gd name="T24" fmla="*/ 214 w 267"/>
                <a:gd name="T25" fmla="*/ 161 h 856"/>
                <a:gd name="T26" fmla="*/ 107 w 267"/>
                <a:gd name="T27" fmla="*/ 80 h 856"/>
                <a:gd name="T28" fmla="*/ 133 w 267"/>
                <a:gd name="T29" fmla="*/ 54 h 856"/>
                <a:gd name="T30" fmla="*/ 160 w 267"/>
                <a:gd name="T31" fmla="*/ 80 h 856"/>
                <a:gd name="T32" fmla="*/ 160 w 267"/>
                <a:gd name="T33" fmla="*/ 136 h 856"/>
                <a:gd name="T34" fmla="*/ 133 w 267"/>
                <a:gd name="T35" fmla="*/ 134 h 856"/>
                <a:gd name="T36" fmla="*/ 107 w 267"/>
                <a:gd name="T37" fmla="*/ 136 h 856"/>
                <a:gd name="T38" fmla="*/ 107 w 267"/>
                <a:gd name="T39" fmla="*/ 80 h 856"/>
                <a:gd name="T40" fmla="*/ 160 w 267"/>
                <a:gd name="T41" fmla="*/ 776 h 856"/>
                <a:gd name="T42" fmla="*/ 133 w 267"/>
                <a:gd name="T43" fmla="*/ 803 h 856"/>
                <a:gd name="T44" fmla="*/ 107 w 267"/>
                <a:gd name="T45" fmla="*/ 776 h 856"/>
                <a:gd name="T46" fmla="*/ 107 w 267"/>
                <a:gd name="T47" fmla="*/ 399 h 856"/>
                <a:gd name="T48" fmla="*/ 133 w 267"/>
                <a:gd name="T49" fmla="*/ 401 h 856"/>
                <a:gd name="T50" fmla="*/ 160 w 267"/>
                <a:gd name="T51" fmla="*/ 399 h 856"/>
                <a:gd name="T52" fmla="*/ 160 w 267"/>
                <a:gd name="T53" fmla="*/ 776 h 856"/>
                <a:gd name="T54" fmla="*/ 210 w 267"/>
                <a:gd name="T55" fmla="*/ 290 h 856"/>
                <a:gd name="T56" fmla="*/ 209 w 267"/>
                <a:gd name="T57" fmla="*/ 294 h 856"/>
                <a:gd name="T58" fmla="*/ 198 w 267"/>
                <a:gd name="T59" fmla="*/ 314 h 856"/>
                <a:gd name="T60" fmla="*/ 198 w 267"/>
                <a:gd name="T61" fmla="*/ 314 h 856"/>
                <a:gd name="T62" fmla="*/ 182 w 267"/>
                <a:gd name="T63" fmla="*/ 331 h 856"/>
                <a:gd name="T64" fmla="*/ 181 w 267"/>
                <a:gd name="T65" fmla="*/ 331 h 856"/>
                <a:gd name="T66" fmla="*/ 160 w 267"/>
                <a:gd name="T67" fmla="*/ 343 h 856"/>
                <a:gd name="T68" fmla="*/ 133 w 267"/>
                <a:gd name="T69" fmla="*/ 348 h 856"/>
                <a:gd name="T70" fmla="*/ 107 w 267"/>
                <a:gd name="T71" fmla="*/ 343 h 856"/>
                <a:gd name="T72" fmla="*/ 85 w 267"/>
                <a:gd name="T73" fmla="*/ 331 h 856"/>
                <a:gd name="T74" fmla="*/ 85 w 267"/>
                <a:gd name="T75" fmla="*/ 331 h 856"/>
                <a:gd name="T76" fmla="*/ 68 w 267"/>
                <a:gd name="T77" fmla="*/ 314 h 856"/>
                <a:gd name="T78" fmla="*/ 68 w 267"/>
                <a:gd name="T79" fmla="*/ 314 h 856"/>
                <a:gd name="T80" fmla="*/ 58 w 267"/>
                <a:gd name="T81" fmla="*/ 294 h 856"/>
                <a:gd name="T82" fmla="*/ 57 w 267"/>
                <a:gd name="T83" fmla="*/ 290 h 856"/>
                <a:gd name="T84" fmla="*/ 53 w 267"/>
                <a:gd name="T85" fmla="*/ 268 h 856"/>
                <a:gd name="T86" fmla="*/ 57 w 267"/>
                <a:gd name="T87" fmla="*/ 245 h 856"/>
                <a:gd name="T88" fmla="*/ 58 w 267"/>
                <a:gd name="T89" fmla="*/ 241 h 856"/>
                <a:gd name="T90" fmla="*/ 68 w 267"/>
                <a:gd name="T91" fmla="*/ 221 h 856"/>
                <a:gd name="T92" fmla="*/ 68 w 267"/>
                <a:gd name="T93" fmla="*/ 221 h 856"/>
                <a:gd name="T94" fmla="*/ 85 w 267"/>
                <a:gd name="T95" fmla="*/ 204 h 856"/>
                <a:gd name="T96" fmla="*/ 85 w 267"/>
                <a:gd name="T97" fmla="*/ 204 h 856"/>
                <a:gd name="T98" fmla="*/ 107 w 267"/>
                <a:gd name="T99" fmla="*/ 192 h 856"/>
                <a:gd name="T100" fmla="*/ 133 w 267"/>
                <a:gd name="T101" fmla="*/ 187 h 856"/>
                <a:gd name="T102" fmla="*/ 160 w 267"/>
                <a:gd name="T103" fmla="*/ 192 h 856"/>
                <a:gd name="T104" fmla="*/ 181 w 267"/>
                <a:gd name="T105" fmla="*/ 204 h 856"/>
                <a:gd name="T106" fmla="*/ 182 w 267"/>
                <a:gd name="T107" fmla="*/ 204 h 856"/>
                <a:gd name="T108" fmla="*/ 198 w 267"/>
                <a:gd name="T109" fmla="*/ 221 h 856"/>
                <a:gd name="T110" fmla="*/ 198 w 267"/>
                <a:gd name="T111" fmla="*/ 221 h 856"/>
                <a:gd name="T112" fmla="*/ 209 w 267"/>
                <a:gd name="T113" fmla="*/ 241 h 856"/>
                <a:gd name="T114" fmla="*/ 210 w 267"/>
                <a:gd name="T115" fmla="*/ 245 h 856"/>
                <a:gd name="T116" fmla="*/ 214 w 267"/>
                <a:gd name="T117" fmla="*/ 268 h 856"/>
                <a:gd name="T118" fmla="*/ 210 w 267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7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3" y="0"/>
                  </a:cubicBezTo>
                  <a:cubicBezTo>
                    <a:pt x="89" y="0"/>
                    <a:pt x="53" y="36"/>
                    <a:pt x="53" y="80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3" y="374"/>
                  </a:cubicBezTo>
                  <a:cubicBezTo>
                    <a:pt x="53" y="776"/>
                    <a:pt x="53" y="776"/>
                    <a:pt x="53" y="776"/>
                  </a:cubicBezTo>
                  <a:cubicBezTo>
                    <a:pt x="53" y="820"/>
                    <a:pt x="89" y="856"/>
                    <a:pt x="133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7" y="311"/>
                    <a:pt x="267" y="268"/>
                  </a:cubicBezTo>
                  <a:cubicBezTo>
                    <a:pt x="267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8" y="54"/>
                    <a:pt x="133" y="54"/>
                  </a:cubicBezTo>
                  <a:cubicBezTo>
                    <a:pt x="148" y="54"/>
                    <a:pt x="160" y="65"/>
                    <a:pt x="160" y="80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51" y="135"/>
                    <a:pt x="142" y="134"/>
                    <a:pt x="133" y="134"/>
                  </a:cubicBezTo>
                  <a:cubicBezTo>
                    <a:pt x="124" y="134"/>
                    <a:pt x="115" y="135"/>
                    <a:pt x="107" y="136"/>
                  </a:cubicBezTo>
                  <a:lnTo>
                    <a:pt x="107" y="80"/>
                  </a:lnTo>
                  <a:close/>
                  <a:moveTo>
                    <a:pt x="160" y="776"/>
                  </a:moveTo>
                  <a:cubicBezTo>
                    <a:pt x="160" y="791"/>
                    <a:pt x="148" y="803"/>
                    <a:pt x="133" y="803"/>
                  </a:cubicBezTo>
                  <a:cubicBezTo>
                    <a:pt x="118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5" y="400"/>
                    <a:pt x="124" y="401"/>
                    <a:pt x="133" y="401"/>
                  </a:cubicBezTo>
                  <a:cubicBezTo>
                    <a:pt x="142" y="401"/>
                    <a:pt x="151" y="400"/>
                    <a:pt x="160" y="399"/>
                  </a:cubicBezTo>
                  <a:lnTo>
                    <a:pt x="160" y="776"/>
                  </a:lnTo>
                  <a:close/>
                  <a:moveTo>
                    <a:pt x="210" y="290"/>
                  </a:moveTo>
                  <a:cubicBezTo>
                    <a:pt x="209" y="291"/>
                    <a:pt x="209" y="293"/>
                    <a:pt x="209" y="294"/>
                  </a:cubicBezTo>
                  <a:cubicBezTo>
                    <a:pt x="206" y="301"/>
                    <a:pt x="203" y="308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3" y="321"/>
                    <a:pt x="188" y="326"/>
                    <a:pt x="182" y="331"/>
                  </a:cubicBezTo>
                  <a:cubicBezTo>
                    <a:pt x="182" y="331"/>
                    <a:pt x="181" y="331"/>
                    <a:pt x="181" y="331"/>
                  </a:cubicBezTo>
                  <a:cubicBezTo>
                    <a:pt x="175" y="336"/>
                    <a:pt x="168" y="340"/>
                    <a:pt x="160" y="343"/>
                  </a:cubicBezTo>
                  <a:cubicBezTo>
                    <a:pt x="152" y="346"/>
                    <a:pt x="143" y="348"/>
                    <a:pt x="133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79" y="326"/>
                    <a:pt x="73" y="321"/>
                    <a:pt x="68" y="314"/>
                  </a:cubicBezTo>
                  <a:cubicBezTo>
                    <a:pt x="68" y="314"/>
                    <a:pt x="68" y="314"/>
                    <a:pt x="68" y="314"/>
                  </a:cubicBezTo>
                  <a:cubicBezTo>
                    <a:pt x="64" y="308"/>
                    <a:pt x="60" y="301"/>
                    <a:pt x="58" y="294"/>
                  </a:cubicBezTo>
                  <a:cubicBezTo>
                    <a:pt x="57" y="293"/>
                    <a:pt x="57" y="291"/>
                    <a:pt x="57" y="290"/>
                  </a:cubicBezTo>
                  <a:cubicBezTo>
                    <a:pt x="54" y="283"/>
                    <a:pt x="53" y="275"/>
                    <a:pt x="53" y="268"/>
                  </a:cubicBezTo>
                  <a:cubicBezTo>
                    <a:pt x="53" y="260"/>
                    <a:pt x="54" y="252"/>
                    <a:pt x="57" y="245"/>
                  </a:cubicBezTo>
                  <a:cubicBezTo>
                    <a:pt x="57" y="244"/>
                    <a:pt x="57" y="242"/>
                    <a:pt x="58" y="241"/>
                  </a:cubicBezTo>
                  <a:cubicBezTo>
                    <a:pt x="60" y="234"/>
                    <a:pt x="64" y="227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73" y="214"/>
                    <a:pt x="79" y="209"/>
                    <a:pt x="85" y="204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3" y="187"/>
                  </a:cubicBezTo>
                  <a:cubicBezTo>
                    <a:pt x="143" y="187"/>
                    <a:pt x="152" y="189"/>
                    <a:pt x="160" y="192"/>
                  </a:cubicBezTo>
                  <a:cubicBezTo>
                    <a:pt x="168" y="195"/>
                    <a:pt x="175" y="199"/>
                    <a:pt x="181" y="204"/>
                  </a:cubicBezTo>
                  <a:cubicBezTo>
                    <a:pt x="181" y="204"/>
                    <a:pt x="182" y="204"/>
                    <a:pt x="182" y="204"/>
                  </a:cubicBezTo>
                  <a:cubicBezTo>
                    <a:pt x="188" y="209"/>
                    <a:pt x="193" y="214"/>
                    <a:pt x="198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3" y="227"/>
                    <a:pt x="206" y="234"/>
                    <a:pt x="209" y="241"/>
                  </a:cubicBezTo>
                  <a:cubicBezTo>
                    <a:pt x="209" y="242"/>
                    <a:pt x="209" y="244"/>
                    <a:pt x="210" y="245"/>
                  </a:cubicBezTo>
                  <a:cubicBezTo>
                    <a:pt x="212" y="252"/>
                    <a:pt x="214" y="260"/>
                    <a:pt x="214" y="268"/>
                  </a:cubicBezTo>
                  <a:cubicBezTo>
                    <a:pt x="214" y="275"/>
                    <a:pt x="212" y="283"/>
                    <a:pt x="21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xmlns="" id="{569C3740-D737-49D1-A149-862806A9B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3" y="1077913"/>
              <a:ext cx="1009650" cy="3221037"/>
            </a:xfrm>
            <a:custGeom>
              <a:avLst/>
              <a:gdLst>
                <a:gd name="T0" fmla="*/ 214 w 268"/>
                <a:gd name="T1" fmla="*/ 482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482 h 856"/>
                <a:gd name="T10" fmla="*/ 0 w 268"/>
                <a:gd name="T11" fmla="*/ 589 h 856"/>
                <a:gd name="T12" fmla="*/ 54 w 268"/>
                <a:gd name="T13" fmla="*/ 695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695 h 856"/>
                <a:gd name="T22" fmla="*/ 268 w 268"/>
                <a:gd name="T23" fmla="*/ 589 h 856"/>
                <a:gd name="T24" fmla="*/ 214 w 268"/>
                <a:gd name="T25" fmla="*/ 482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457 h 856"/>
                <a:gd name="T34" fmla="*/ 134 w 268"/>
                <a:gd name="T35" fmla="*/ 455 h 856"/>
                <a:gd name="T36" fmla="*/ 107 w 268"/>
                <a:gd name="T37" fmla="*/ 457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720 h 856"/>
                <a:gd name="T48" fmla="*/ 134 w 268"/>
                <a:gd name="T49" fmla="*/ 722 h 856"/>
                <a:gd name="T50" fmla="*/ 161 w 268"/>
                <a:gd name="T51" fmla="*/ 720 h 856"/>
                <a:gd name="T52" fmla="*/ 161 w 268"/>
                <a:gd name="T53" fmla="*/ 776 h 856"/>
                <a:gd name="T54" fmla="*/ 211 w 268"/>
                <a:gd name="T55" fmla="*/ 611 h 856"/>
                <a:gd name="T56" fmla="*/ 209 w 268"/>
                <a:gd name="T57" fmla="*/ 615 h 856"/>
                <a:gd name="T58" fmla="*/ 199 w 268"/>
                <a:gd name="T59" fmla="*/ 635 h 856"/>
                <a:gd name="T60" fmla="*/ 199 w 268"/>
                <a:gd name="T61" fmla="*/ 635 h 856"/>
                <a:gd name="T62" fmla="*/ 182 w 268"/>
                <a:gd name="T63" fmla="*/ 652 h 856"/>
                <a:gd name="T64" fmla="*/ 182 w 268"/>
                <a:gd name="T65" fmla="*/ 652 h 856"/>
                <a:gd name="T66" fmla="*/ 161 w 268"/>
                <a:gd name="T67" fmla="*/ 664 h 856"/>
                <a:gd name="T68" fmla="*/ 134 w 268"/>
                <a:gd name="T69" fmla="*/ 669 h 856"/>
                <a:gd name="T70" fmla="*/ 107 w 268"/>
                <a:gd name="T71" fmla="*/ 664 h 856"/>
                <a:gd name="T72" fmla="*/ 86 w 268"/>
                <a:gd name="T73" fmla="*/ 652 h 856"/>
                <a:gd name="T74" fmla="*/ 86 w 268"/>
                <a:gd name="T75" fmla="*/ 652 h 856"/>
                <a:gd name="T76" fmla="*/ 69 w 268"/>
                <a:gd name="T77" fmla="*/ 635 h 856"/>
                <a:gd name="T78" fmla="*/ 69 w 268"/>
                <a:gd name="T79" fmla="*/ 635 h 856"/>
                <a:gd name="T80" fmla="*/ 59 w 268"/>
                <a:gd name="T81" fmla="*/ 615 h 856"/>
                <a:gd name="T82" fmla="*/ 57 w 268"/>
                <a:gd name="T83" fmla="*/ 611 h 856"/>
                <a:gd name="T84" fmla="*/ 54 w 268"/>
                <a:gd name="T85" fmla="*/ 589 h 856"/>
                <a:gd name="T86" fmla="*/ 57 w 268"/>
                <a:gd name="T87" fmla="*/ 566 h 856"/>
                <a:gd name="T88" fmla="*/ 59 w 268"/>
                <a:gd name="T89" fmla="*/ 562 h 856"/>
                <a:gd name="T90" fmla="*/ 69 w 268"/>
                <a:gd name="T91" fmla="*/ 542 h 856"/>
                <a:gd name="T92" fmla="*/ 69 w 268"/>
                <a:gd name="T93" fmla="*/ 542 h 856"/>
                <a:gd name="T94" fmla="*/ 86 w 268"/>
                <a:gd name="T95" fmla="*/ 525 h 856"/>
                <a:gd name="T96" fmla="*/ 86 w 268"/>
                <a:gd name="T97" fmla="*/ 525 h 856"/>
                <a:gd name="T98" fmla="*/ 107 w 268"/>
                <a:gd name="T99" fmla="*/ 513 h 856"/>
                <a:gd name="T100" fmla="*/ 134 w 268"/>
                <a:gd name="T101" fmla="*/ 508 h 856"/>
                <a:gd name="T102" fmla="*/ 161 w 268"/>
                <a:gd name="T103" fmla="*/ 513 h 856"/>
                <a:gd name="T104" fmla="*/ 182 w 268"/>
                <a:gd name="T105" fmla="*/ 525 h 856"/>
                <a:gd name="T106" fmla="*/ 182 w 268"/>
                <a:gd name="T107" fmla="*/ 525 h 856"/>
                <a:gd name="T108" fmla="*/ 199 w 268"/>
                <a:gd name="T109" fmla="*/ 542 h 856"/>
                <a:gd name="T110" fmla="*/ 199 w 268"/>
                <a:gd name="T111" fmla="*/ 542 h 856"/>
                <a:gd name="T112" fmla="*/ 209 w 268"/>
                <a:gd name="T113" fmla="*/ 562 h 856"/>
                <a:gd name="T114" fmla="*/ 211 w 268"/>
                <a:gd name="T115" fmla="*/ 566 h 856"/>
                <a:gd name="T116" fmla="*/ 214 w 268"/>
                <a:gd name="T117" fmla="*/ 589 h 856"/>
                <a:gd name="T118" fmla="*/ 211 w 268"/>
                <a:gd name="T119" fmla="*/ 611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482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90" y="0"/>
                    <a:pt x="54" y="36"/>
                    <a:pt x="54" y="80"/>
                  </a:cubicBezTo>
                  <a:cubicBezTo>
                    <a:pt x="54" y="482"/>
                    <a:pt x="54" y="482"/>
                    <a:pt x="54" y="482"/>
                  </a:cubicBezTo>
                  <a:cubicBezTo>
                    <a:pt x="21" y="507"/>
                    <a:pt x="0" y="545"/>
                    <a:pt x="0" y="589"/>
                  </a:cubicBezTo>
                  <a:cubicBezTo>
                    <a:pt x="0" y="632"/>
                    <a:pt x="21" y="670"/>
                    <a:pt x="54" y="695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90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695"/>
                    <a:pt x="214" y="695"/>
                    <a:pt x="214" y="695"/>
                  </a:cubicBezTo>
                  <a:cubicBezTo>
                    <a:pt x="247" y="670"/>
                    <a:pt x="268" y="632"/>
                    <a:pt x="268" y="589"/>
                  </a:cubicBezTo>
                  <a:cubicBezTo>
                    <a:pt x="268" y="545"/>
                    <a:pt x="247" y="507"/>
                    <a:pt x="214" y="482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457"/>
                    <a:pt x="161" y="457"/>
                    <a:pt x="161" y="457"/>
                  </a:cubicBezTo>
                  <a:cubicBezTo>
                    <a:pt x="152" y="456"/>
                    <a:pt x="143" y="455"/>
                    <a:pt x="134" y="455"/>
                  </a:cubicBezTo>
                  <a:cubicBezTo>
                    <a:pt x="125" y="455"/>
                    <a:pt x="116" y="456"/>
                    <a:pt x="107" y="457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720"/>
                    <a:pt x="107" y="720"/>
                    <a:pt x="107" y="720"/>
                  </a:cubicBezTo>
                  <a:cubicBezTo>
                    <a:pt x="116" y="721"/>
                    <a:pt x="125" y="722"/>
                    <a:pt x="134" y="722"/>
                  </a:cubicBezTo>
                  <a:cubicBezTo>
                    <a:pt x="143" y="722"/>
                    <a:pt x="152" y="721"/>
                    <a:pt x="161" y="720"/>
                  </a:cubicBezTo>
                  <a:lnTo>
                    <a:pt x="161" y="776"/>
                  </a:lnTo>
                  <a:close/>
                  <a:moveTo>
                    <a:pt x="211" y="611"/>
                  </a:moveTo>
                  <a:cubicBezTo>
                    <a:pt x="210" y="612"/>
                    <a:pt x="210" y="614"/>
                    <a:pt x="209" y="615"/>
                  </a:cubicBezTo>
                  <a:cubicBezTo>
                    <a:pt x="207" y="622"/>
                    <a:pt x="204" y="629"/>
                    <a:pt x="199" y="635"/>
                  </a:cubicBezTo>
                  <a:cubicBezTo>
                    <a:pt x="199" y="635"/>
                    <a:pt x="199" y="635"/>
                    <a:pt x="199" y="635"/>
                  </a:cubicBezTo>
                  <a:cubicBezTo>
                    <a:pt x="194" y="642"/>
                    <a:pt x="189" y="647"/>
                    <a:pt x="182" y="652"/>
                  </a:cubicBezTo>
                  <a:cubicBezTo>
                    <a:pt x="182" y="652"/>
                    <a:pt x="182" y="652"/>
                    <a:pt x="182" y="652"/>
                  </a:cubicBezTo>
                  <a:cubicBezTo>
                    <a:pt x="176" y="657"/>
                    <a:pt x="168" y="661"/>
                    <a:pt x="161" y="664"/>
                  </a:cubicBezTo>
                  <a:cubicBezTo>
                    <a:pt x="152" y="667"/>
                    <a:pt x="143" y="669"/>
                    <a:pt x="134" y="669"/>
                  </a:cubicBezTo>
                  <a:cubicBezTo>
                    <a:pt x="125" y="669"/>
                    <a:pt x="116" y="667"/>
                    <a:pt x="107" y="664"/>
                  </a:cubicBezTo>
                  <a:cubicBezTo>
                    <a:pt x="100" y="661"/>
                    <a:pt x="92" y="657"/>
                    <a:pt x="86" y="652"/>
                  </a:cubicBezTo>
                  <a:cubicBezTo>
                    <a:pt x="86" y="652"/>
                    <a:pt x="86" y="652"/>
                    <a:pt x="86" y="652"/>
                  </a:cubicBezTo>
                  <a:cubicBezTo>
                    <a:pt x="79" y="647"/>
                    <a:pt x="74" y="642"/>
                    <a:pt x="69" y="635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64" y="629"/>
                    <a:pt x="61" y="622"/>
                    <a:pt x="59" y="615"/>
                  </a:cubicBezTo>
                  <a:cubicBezTo>
                    <a:pt x="58" y="614"/>
                    <a:pt x="58" y="612"/>
                    <a:pt x="57" y="611"/>
                  </a:cubicBezTo>
                  <a:cubicBezTo>
                    <a:pt x="55" y="604"/>
                    <a:pt x="54" y="596"/>
                    <a:pt x="54" y="589"/>
                  </a:cubicBezTo>
                  <a:cubicBezTo>
                    <a:pt x="54" y="581"/>
                    <a:pt x="55" y="573"/>
                    <a:pt x="57" y="566"/>
                  </a:cubicBezTo>
                  <a:cubicBezTo>
                    <a:pt x="58" y="565"/>
                    <a:pt x="58" y="563"/>
                    <a:pt x="59" y="562"/>
                  </a:cubicBezTo>
                  <a:cubicBezTo>
                    <a:pt x="61" y="555"/>
                    <a:pt x="64" y="548"/>
                    <a:pt x="69" y="542"/>
                  </a:cubicBezTo>
                  <a:cubicBezTo>
                    <a:pt x="69" y="542"/>
                    <a:pt x="69" y="542"/>
                    <a:pt x="69" y="542"/>
                  </a:cubicBezTo>
                  <a:cubicBezTo>
                    <a:pt x="74" y="535"/>
                    <a:pt x="79" y="530"/>
                    <a:pt x="86" y="525"/>
                  </a:cubicBezTo>
                  <a:cubicBezTo>
                    <a:pt x="86" y="525"/>
                    <a:pt x="86" y="525"/>
                    <a:pt x="86" y="525"/>
                  </a:cubicBezTo>
                  <a:cubicBezTo>
                    <a:pt x="92" y="520"/>
                    <a:pt x="100" y="516"/>
                    <a:pt x="107" y="513"/>
                  </a:cubicBezTo>
                  <a:cubicBezTo>
                    <a:pt x="116" y="510"/>
                    <a:pt x="125" y="508"/>
                    <a:pt x="134" y="508"/>
                  </a:cubicBezTo>
                  <a:cubicBezTo>
                    <a:pt x="143" y="508"/>
                    <a:pt x="152" y="510"/>
                    <a:pt x="161" y="513"/>
                  </a:cubicBezTo>
                  <a:cubicBezTo>
                    <a:pt x="168" y="516"/>
                    <a:pt x="176" y="520"/>
                    <a:pt x="182" y="525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189" y="530"/>
                    <a:pt x="194" y="535"/>
                    <a:pt x="199" y="542"/>
                  </a:cubicBezTo>
                  <a:cubicBezTo>
                    <a:pt x="199" y="542"/>
                    <a:pt x="199" y="542"/>
                    <a:pt x="199" y="542"/>
                  </a:cubicBezTo>
                  <a:cubicBezTo>
                    <a:pt x="204" y="548"/>
                    <a:pt x="207" y="555"/>
                    <a:pt x="209" y="562"/>
                  </a:cubicBezTo>
                  <a:cubicBezTo>
                    <a:pt x="210" y="563"/>
                    <a:pt x="210" y="565"/>
                    <a:pt x="211" y="566"/>
                  </a:cubicBezTo>
                  <a:cubicBezTo>
                    <a:pt x="213" y="573"/>
                    <a:pt x="214" y="581"/>
                    <a:pt x="214" y="589"/>
                  </a:cubicBezTo>
                  <a:cubicBezTo>
                    <a:pt x="214" y="596"/>
                    <a:pt x="213" y="604"/>
                    <a:pt x="211" y="6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56360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8444" y="6257677"/>
            <a:ext cx="4255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Sort candidates by experience</a:t>
            </a:r>
            <a:endParaRPr lang="en-US" dirty="0"/>
          </a:p>
        </p:txBody>
      </p:sp>
      <p:pic>
        <p:nvPicPr>
          <p:cNvPr id="7" name="Picture 82" descr="199716171_192107412916819_2848082553989761413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8411" r="-2"/>
          <a:stretch>
            <a:fillRect/>
          </a:stretch>
        </p:blipFill>
        <p:spPr bwMode="auto">
          <a:xfrm>
            <a:off x="865032" y="1001635"/>
            <a:ext cx="9572124" cy="49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3" descr="199976764_2872288569679273_9127638612132554676_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3" t="76871" r="52956" b="18924"/>
          <a:stretch>
            <a:fillRect/>
          </a:stretch>
        </p:blipFill>
        <p:spPr bwMode="auto">
          <a:xfrm>
            <a:off x="2405808" y="3046489"/>
            <a:ext cx="6490571" cy="82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t="12115" r="772" b="572"/>
          <a:stretch/>
        </p:blipFill>
        <p:spPr>
          <a:xfrm>
            <a:off x="865032" y="934726"/>
            <a:ext cx="10209851" cy="50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864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Realization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3609" y="6421762"/>
            <a:ext cx="31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Filter candidates</a:t>
            </a:r>
            <a:endParaRPr lang="en-US" dirty="0"/>
          </a:p>
        </p:txBody>
      </p:sp>
      <p:pic>
        <p:nvPicPr>
          <p:cNvPr id="8" name="Picture 52" descr="208413245_340369710861306_3948587727983313614_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/>
          <a:stretch>
            <a:fillRect/>
          </a:stretch>
        </p:blipFill>
        <p:spPr bwMode="auto">
          <a:xfrm>
            <a:off x="1202454" y="1058441"/>
            <a:ext cx="9988571" cy="536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4" descr="207929077_982654875880105_5598153653624782472_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"/>
          <a:stretch>
            <a:fillRect/>
          </a:stretch>
        </p:blipFill>
        <p:spPr bwMode="auto">
          <a:xfrm>
            <a:off x="1202454" y="1058441"/>
            <a:ext cx="9996257" cy="538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2" descr="207327142_2939256273001308_864921096185539977_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"/>
          <a:stretch>
            <a:fillRect/>
          </a:stretch>
        </p:blipFill>
        <p:spPr bwMode="auto">
          <a:xfrm>
            <a:off x="1222755" y="1058441"/>
            <a:ext cx="9968270" cy="5385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0280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4"/>
            <a:ext cx="571719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780482" y="5538825"/>
            <a:ext cx="564354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818088" y="5553038"/>
            <a:ext cx="571720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852563" y="5556756"/>
            <a:ext cx="571726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544105" y="5217539"/>
            <a:ext cx="1250159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732622" y="5549948"/>
            <a:ext cx="571719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6103891" y="4428830"/>
            <a:ext cx="5196456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300347" y="4399385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9"/>
          <p:cNvSpPr txBox="1"/>
          <p:nvPr/>
        </p:nvSpPr>
        <p:spPr>
          <a:xfrm>
            <a:off x="4953999" y="250301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id-ID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reeform 11"/>
          <p:cNvSpPr>
            <a:spLocks noEditPoints="1"/>
          </p:cNvSpPr>
          <p:nvPr/>
        </p:nvSpPr>
        <p:spPr bwMode="auto">
          <a:xfrm>
            <a:off x="10947247" y="5907300"/>
            <a:ext cx="534319" cy="532732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367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Conclusion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66149979"/>
              </p:ext>
            </p:extLst>
          </p:nvPr>
        </p:nvGraphicFramePr>
        <p:xfrm>
          <a:off x="1148571" y="1159727"/>
          <a:ext cx="10805535" cy="544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664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453F43-E192-4572-8288-5000D9855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96453F43-E192-4572-8288-5000D9855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411029-E728-44A7-AA5B-F13A95499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graphicEl>
                                              <a:dgm id="{8B411029-E728-44A7-AA5B-F13A95499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B3955F-E34C-4857-9936-DF6D7E43D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graphicEl>
                                              <a:dgm id="{F1B3955F-E34C-4857-9936-DF6D7E43D7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28D94C-A24E-4A99-9FDF-B5B6DABA33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graphicEl>
                                              <a:dgm id="{A828D94C-A24E-4A99-9FDF-B5B6DABA33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4"/>
            <a:ext cx="571719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358241" y="5116584"/>
            <a:ext cx="1408836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674630" y="5409579"/>
            <a:ext cx="858639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491656" y="5195849"/>
            <a:ext cx="1293540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628190" y="5445516"/>
            <a:ext cx="780584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3" name="Rectangle 32"/>
          <p:cNvSpPr/>
          <p:nvPr/>
        </p:nvSpPr>
        <p:spPr>
          <a:xfrm rot="16200000">
            <a:off x="10883323" y="5556754"/>
            <a:ext cx="571725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7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24" name="Rectangle 23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34" name="Text Box 4">
            <a:extLst>
              <a:ext uri="{FF2B5EF4-FFF2-40B4-BE49-F238E27FC236}">
                <a16:creationId xmlns:a16="http://schemas.microsoft.com/office/drawing/2014/main" xmlns="" id="{D54323E4-0E63-40D7-9D54-2C210FB86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268" y="2174943"/>
            <a:ext cx="8572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spcBef>
                <a:spcPts val="600"/>
              </a:spcBef>
              <a:buClr>
                <a:srgbClr val="0F6FC6"/>
              </a:buClr>
              <a:buSzPct val="70000"/>
              <a:defRPr/>
            </a:pPr>
            <a:r>
              <a:rPr lang="en-US" sz="5400" b="1" dirty="0" smtClean="0">
                <a:ln w="50800"/>
                <a:solidFill>
                  <a:schemeClr val="tx2">
                    <a:lumMod val="75000"/>
                  </a:schemeClr>
                </a:solidFill>
                <a:latin typeface="Century Schoolbook"/>
              </a:rPr>
              <a:t>Thanks!!</a:t>
            </a:r>
            <a:endParaRPr lang="en-US" sz="5400" b="1" dirty="0">
              <a:ln w="50800"/>
              <a:solidFill>
                <a:schemeClr val="tx2">
                  <a:lumMod val="75000"/>
                </a:schemeClr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64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1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504985659"/>
              </p:ext>
            </p:extLst>
          </p:nvPr>
        </p:nvGraphicFramePr>
        <p:xfrm>
          <a:off x="-957840" y="1461635"/>
          <a:ext cx="983342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106298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Introduction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8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44">
            <a:extLst>
              <a:ext uri="{FF2B5EF4-FFF2-40B4-BE49-F238E27FC236}">
                <a16:creationId xmlns:a16="http://schemas.microsoft.com/office/drawing/2014/main" xmlns="" id="{A96738A1-5382-4283-91C6-5DBC57FF022B}"/>
              </a:ext>
            </a:extLst>
          </p:cNvPr>
          <p:cNvSpPr txBox="1"/>
          <p:nvPr/>
        </p:nvSpPr>
        <p:spPr>
          <a:xfrm>
            <a:off x="693257" y="1079321"/>
            <a:ext cx="693218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1" kern="0" dirty="0" smtClean="0">
                <a:solidFill>
                  <a:srgbClr val="358CA7"/>
                </a:solidFill>
                <a:latin typeface="Montserrat Bold"/>
                <a:cs typeface="Arial" pitchFamily="34" charset="0"/>
              </a:rPr>
              <a:t>Host Company</a:t>
            </a:r>
            <a:endParaRPr lang="en-US" sz="2200" b="1" kern="0" dirty="0">
              <a:solidFill>
                <a:srgbClr val="358CA7"/>
              </a:solidFill>
              <a:latin typeface="Montserrat Bold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35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9D5D40F-AF8D-4B24-8899-9E1D34C181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>
                                            <p:graphicEl>
                                              <a:dgm id="{29D5D40F-AF8D-4B24-8899-9E1D34C181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86733B4-957D-48EB-B40C-1012E1CED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1">
                                            <p:graphicEl>
                                              <a:dgm id="{B86733B4-957D-48EB-B40C-1012E1CED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54291C4-189F-459F-9D07-3718D410C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>
                                            <p:graphicEl>
                                              <a:dgm id="{C54291C4-189F-459F-9D07-3718D410C3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EC09317-94C2-4318-9914-EB32912A3A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>
                                            <p:graphicEl>
                                              <a:dgm id="{8EC09317-94C2-4318-9914-EB32912A3A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ACC2DF3-95E5-49BD-837D-3A8AF3728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>
                                            <p:graphicEl>
                                              <a:dgm id="{CACC2DF3-95E5-49BD-837D-3A8AF3728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F48EB5B-58A6-46E8-AC09-DD046C616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>
                                            <p:graphicEl>
                                              <a:dgm id="{CF48EB5B-58A6-46E8-AC09-DD046C616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FEE3A33-B9B9-4690-A2B6-4CDA46773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>
                                            <p:graphicEl>
                                              <a:dgm id="{0FEE3A33-B9B9-4690-A2B6-4CDA46773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9C15F12-650F-42D7-BFA4-2DD9ADDFD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>
                                            <p:graphicEl>
                                              <a:dgm id="{69C15F12-650F-42D7-BFA4-2DD9ADDFD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93739BF-C004-4E73-A6C8-F88254312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>
                                            <p:graphicEl>
                                              <a:dgm id="{F93739BF-C004-4E73-A6C8-F88254312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3D193-7024-4367-9CC2-1ACD52DEF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1">
                                            <p:graphicEl>
                                              <a:dgm id="{A203D193-7024-4367-9CC2-1ACD52DEF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38199" y="4227262"/>
            <a:ext cx="6557153" cy="1862253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Introduction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30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1" y="1946330"/>
            <a:ext cx="1005163" cy="100516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21" y="1886835"/>
            <a:ext cx="1005163" cy="1005163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03" y="4621308"/>
            <a:ext cx="1005163" cy="100516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327" y="1886835"/>
            <a:ext cx="1005163" cy="1005163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03" y="1926051"/>
            <a:ext cx="1005163" cy="1005163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09" y="1886836"/>
            <a:ext cx="1005163" cy="100516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37" y="1971191"/>
            <a:ext cx="1005163" cy="1005163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07" y="4634799"/>
            <a:ext cx="1005163" cy="1005163"/>
          </a:xfrm>
          <a:prstGeom prst="rect">
            <a:avLst/>
          </a:prstGeom>
        </p:spPr>
      </p:pic>
      <p:sp>
        <p:nvSpPr>
          <p:cNvPr id="27" name="Flèche droite 26"/>
          <p:cNvSpPr/>
          <p:nvPr/>
        </p:nvSpPr>
        <p:spPr>
          <a:xfrm>
            <a:off x="1639541" y="2301537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èche droite 39"/>
          <p:cNvSpPr/>
          <p:nvPr/>
        </p:nvSpPr>
        <p:spPr>
          <a:xfrm>
            <a:off x="3750202" y="4984492"/>
            <a:ext cx="589339" cy="347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 droite 45"/>
          <p:cNvSpPr/>
          <p:nvPr/>
        </p:nvSpPr>
        <p:spPr>
          <a:xfrm>
            <a:off x="8113608" y="2217181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èche droite 46"/>
          <p:cNvSpPr/>
          <p:nvPr/>
        </p:nvSpPr>
        <p:spPr>
          <a:xfrm>
            <a:off x="5818077" y="2256399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èche droite 47"/>
          <p:cNvSpPr/>
          <p:nvPr/>
        </p:nvSpPr>
        <p:spPr>
          <a:xfrm>
            <a:off x="4025463" y="2301537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èche droite 48"/>
          <p:cNvSpPr/>
          <p:nvPr/>
        </p:nvSpPr>
        <p:spPr>
          <a:xfrm>
            <a:off x="10366121" y="2214051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èche droite 49"/>
          <p:cNvSpPr/>
          <p:nvPr/>
        </p:nvSpPr>
        <p:spPr>
          <a:xfrm rot="5400000">
            <a:off x="4848672" y="3635113"/>
            <a:ext cx="589519" cy="344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ZoneTexte 38"/>
          <p:cNvSpPr txBox="1"/>
          <p:nvPr/>
        </p:nvSpPr>
        <p:spPr>
          <a:xfrm>
            <a:off x="189871" y="3015466"/>
            <a:ext cx="143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HR Manager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2219025" y="5672511"/>
            <a:ext cx="12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Candidates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807644" y="3015466"/>
            <a:ext cx="143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Applications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607752" y="3015466"/>
            <a:ext cx="106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Job Offer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4425085" y="3018101"/>
            <a:ext cx="143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1 / 2 Months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1038956" y="3015466"/>
            <a:ext cx="105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The Best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9099328" y="3015466"/>
            <a:ext cx="12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Candidates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860115" y="5675322"/>
            <a:ext cx="59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Job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84" y="4558318"/>
            <a:ext cx="1005163" cy="1005163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6930799" y="5602593"/>
            <a:ext cx="106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Job Offer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2" name="Flèche droite 61"/>
          <p:cNvSpPr/>
          <p:nvPr/>
        </p:nvSpPr>
        <p:spPr>
          <a:xfrm>
            <a:off x="6001813" y="4963484"/>
            <a:ext cx="589339" cy="347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65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414786" y="5233748"/>
            <a:ext cx="1250153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780481" y="5538827"/>
            <a:ext cx="564351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821771" y="5556724"/>
            <a:ext cx="564353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856246" y="5560441"/>
            <a:ext cx="564356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887010" y="5560443"/>
            <a:ext cx="564351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732622" y="5549948"/>
            <a:ext cx="571719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3070759" y="4421687"/>
            <a:ext cx="3025242" cy="7143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70759" y="4421687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0800000">
            <a:off x="2812782" y="6015165"/>
            <a:ext cx="458046" cy="458391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4843545" y="2503016"/>
            <a:ext cx="2497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Problematic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35472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9"/>
          <p:cNvGraphicFramePr/>
          <p:nvPr>
            <p:extLst>
              <p:ext uri="{D42A27DB-BD31-4B8C-83A1-F6EECF244321}">
                <p14:modId xmlns:p14="http://schemas.microsoft.com/office/powerpoint/2010/main" val="1917337136"/>
              </p:ext>
            </p:extLst>
          </p:nvPr>
        </p:nvGraphicFramePr>
        <p:xfrm>
          <a:off x="3984332" y="1528267"/>
          <a:ext cx="7642239" cy="422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Problematic</a:t>
            </a:r>
            <a:endParaRPr lang="en-US" sz="4000" kern="0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4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7" y="2340060"/>
            <a:ext cx="2488418" cy="24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E4E39E-EB34-4C1D-B890-79F1E7D64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D8E4E39E-EB34-4C1D-B890-79F1E7D64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FFF999-9B11-4855-BF72-636ECD690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F8FFF999-9B11-4855-BF72-636ECD6905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2C4E2-0764-4988-912C-0835C27D6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20A2C4E2-0764-4988-912C-0835C27D6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45F21A-421A-4C3C-88A5-B2C03D8B3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3C45F21A-421A-4C3C-88A5-B2C03D8B3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B56E27-B1AC-4AFF-8811-1BEC0590E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2AB56E27-B1AC-4AFF-8811-1BEC0590E7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21AB76-EB3F-4122-935F-6565BF38B2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7F21AB76-EB3F-4122-935F-6565BF38B2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B5609D-297D-4E9A-83A8-DBA2B0FA7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1EB5609D-297D-4E9A-83A8-DBA2B0FA73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2B541C-5253-4380-AB50-B996E9B23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D82B541C-5253-4380-AB50-B996E9B23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34A353-AE55-4985-B7F3-76587CBCC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F234A353-AE55-4985-B7F3-76587CBCCF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0033D2-AD64-4CCF-AEBF-9DA65AE5E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FC0033D2-AD64-4CCF-AEBF-9DA65AE5E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754003" y="5572964"/>
            <a:ext cx="571719" cy="19983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Rectangle 12"/>
          <p:cNvSpPr/>
          <p:nvPr/>
        </p:nvSpPr>
        <p:spPr>
          <a:xfrm rot="16200000">
            <a:off x="4441265" y="5199608"/>
            <a:ext cx="1242789" cy="205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4" name="Rectangle 13"/>
          <p:cNvSpPr/>
          <p:nvPr/>
        </p:nvSpPr>
        <p:spPr>
          <a:xfrm rot="16200000">
            <a:off x="6821771" y="5556724"/>
            <a:ext cx="564353" cy="20381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Rectangle 14"/>
          <p:cNvSpPr/>
          <p:nvPr/>
        </p:nvSpPr>
        <p:spPr>
          <a:xfrm rot="16200000">
            <a:off x="8856246" y="5560441"/>
            <a:ext cx="564356" cy="2030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Rectangle 15"/>
          <p:cNvSpPr/>
          <p:nvPr/>
        </p:nvSpPr>
        <p:spPr>
          <a:xfrm rot="16200000">
            <a:off x="10887010" y="5560443"/>
            <a:ext cx="564351" cy="2030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7" name="Rectangle 16"/>
          <p:cNvSpPr/>
          <p:nvPr/>
        </p:nvSpPr>
        <p:spPr>
          <a:xfrm rot="16200000">
            <a:off x="732622" y="5549948"/>
            <a:ext cx="571719" cy="20443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8" name="Group 17"/>
          <p:cNvGrpSpPr/>
          <p:nvPr/>
        </p:nvGrpSpPr>
        <p:grpSpPr>
          <a:xfrm>
            <a:off x="0" y="6747351"/>
            <a:ext cx="12184566" cy="120365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5022222" y="4421688"/>
            <a:ext cx="1073779" cy="7142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22222" y="4421687"/>
            <a:ext cx="0" cy="1186156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16870" y="3709135"/>
            <a:ext cx="558263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821906"/>
            <a:ext cx="0" cy="606924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9"/>
          <p:cNvSpPr txBox="1"/>
          <p:nvPr/>
        </p:nvSpPr>
        <p:spPr>
          <a:xfrm>
            <a:off x="4172084" y="2503016"/>
            <a:ext cx="384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Suggested Solution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396546" y="0"/>
            <a:ext cx="795454" cy="81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 24">
            <a:extLst>
              <a:ext uri="{FF2B5EF4-FFF2-40B4-BE49-F238E27FC236}">
                <a16:creationId xmlns:a16="http://schemas.microsoft.com/office/drawing/2014/main" xmlns="" id="{4A40312B-AF0E-4432-B874-36FDB6AE4CEE}"/>
              </a:ext>
            </a:extLst>
          </p:cNvPr>
          <p:cNvGrpSpPr/>
          <p:nvPr/>
        </p:nvGrpSpPr>
        <p:grpSpPr>
          <a:xfrm>
            <a:off x="4785450" y="5947058"/>
            <a:ext cx="473543" cy="564357"/>
            <a:chOff x="1882775" y="98425"/>
            <a:chExt cx="839787" cy="1219200"/>
          </a:xfrm>
          <a:solidFill>
            <a:schemeClr val="bg1"/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FD659819-0A80-4001-A417-67031B651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98425"/>
              <a:ext cx="839787" cy="1219200"/>
            </a:xfrm>
            <a:custGeom>
              <a:avLst/>
              <a:gdLst>
                <a:gd name="T0" fmla="*/ 135 w 270"/>
                <a:gd name="T1" fmla="*/ 0 h 392"/>
                <a:gd name="T2" fmla="*/ 0 w 270"/>
                <a:gd name="T3" fmla="*/ 135 h 392"/>
                <a:gd name="T4" fmla="*/ 62 w 270"/>
                <a:gd name="T5" fmla="*/ 283 h 392"/>
                <a:gd name="T6" fmla="*/ 135 w 270"/>
                <a:gd name="T7" fmla="*/ 392 h 392"/>
                <a:gd name="T8" fmla="*/ 208 w 270"/>
                <a:gd name="T9" fmla="*/ 283 h 392"/>
                <a:gd name="T10" fmla="*/ 270 w 270"/>
                <a:gd name="T11" fmla="*/ 135 h 392"/>
                <a:gd name="T12" fmla="*/ 135 w 270"/>
                <a:gd name="T13" fmla="*/ 0 h 392"/>
                <a:gd name="T14" fmla="*/ 167 w 270"/>
                <a:gd name="T15" fmla="*/ 333 h 392"/>
                <a:gd name="T16" fmla="*/ 106 w 270"/>
                <a:gd name="T17" fmla="*/ 341 h 392"/>
                <a:gd name="T18" fmla="*/ 99 w 270"/>
                <a:gd name="T19" fmla="*/ 318 h 392"/>
                <a:gd name="T20" fmla="*/ 98 w 270"/>
                <a:gd name="T21" fmla="*/ 317 h 392"/>
                <a:gd name="T22" fmla="*/ 174 w 270"/>
                <a:gd name="T23" fmla="*/ 308 h 392"/>
                <a:gd name="T24" fmla="*/ 171 w 270"/>
                <a:gd name="T25" fmla="*/ 319 h 392"/>
                <a:gd name="T26" fmla="*/ 167 w 270"/>
                <a:gd name="T27" fmla="*/ 333 h 392"/>
                <a:gd name="T28" fmla="*/ 95 w 270"/>
                <a:gd name="T29" fmla="*/ 305 h 392"/>
                <a:gd name="T30" fmla="*/ 87 w 270"/>
                <a:gd name="T31" fmla="*/ 282 h 392"/>
                <a:gd name="T32" fmla="*/ 182 w 270"/>
                <a:gd name="T33" fmla="*/ 282 h 392"/>
                <a:gd name="T34" fmla="*/ 178 w 270"/>
                <a:gd name="T35" fmla="*/ 295 h 392"/>
                <a:gd name="T36" fmla="*/ 95 w 270"/>
                <a:gd name="T37" fmla="*/ 305 h 392"/>
                <a:gd name="T38" fmla="*/ 135 w 270"/>
                <a:gd name="T39" fmla="*/ 368 h 392"/>
                <a:gd name="T40" fmla="*/ 110 w 270"/>
                <a:gd name="T41" fmla="*/ 353 h 392"/>
                <a:gd name="T42" fmla="*/ 162 w 270"/>
                <a:gd name="T43" fmla="*/ 346 h 392"/>
                <a:gd name="T44" fmla="*/ 135 w 270"/>
                <a:gd name="T45" fmla="*/ 368 h 392"/>
                <a:gd name="T46" fmla="*/ 192 w 270"/>
                <a:gd name="T47" fmla="*/ 258 h 392"/>
                <a:gd name="T48" fmla="*/ 78 w 270"/>
                <a:gd name="T49" fmla="*/ 258 h 392"/>
                <a:gd name="T50" fmla="*/ 57 w 270"/>
                <a:gd name="T51" fmla="*/ 218 h 392"/>
                <a:gd name="T52" fmla="*/ 25 w 270"/>
                <a:gd name="T53" fmla="*/ 135 h 392"/>
                <a:gd name="T54" fmla="*/ 135 w 270"/>
                <a:gd name="T55" fmla="*/ 25 h 392"/>
                <a:gd name="T56" fmla="*/ 245 w 270"/>
                <a:gd name="T57" fmla="*/ 135 h 392"/>
                <a:gd name="T58" fmla="*/ 213 w 270"/>
                <a:gd name="T59" fmla="*/ 218 h 392"/>
                <a:gd name="T60" fmla="*/ 192 w 270"/>
                <a:gd name="T61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392">
                  <a:moveTo>
                    <a:pt x="135" y="0"/>
                  </a:moveTo>
                  <a:cubicBezTo>
                    <a:pt x="60" y="0"/>
                    <a:pt x="0" y="61"/>
                    <a:pt x="0" y="135"/>
                  </a:cubicBezTo>
                  <a:cubicBezTo>
                    <a:pt x="0" y="185"/>
                    <a:pt x="45" y="237"/>
                    <a:pt x="62" y="283"/>
                  </a:cubicBezTo>
                  <a:cubicBezTo>
                    <a:pt x="86" y="351"/>
                    <a:pt x="84" y="392"/>
                    <a:pt x="135" y="392"/>
                  </a:cubicBezTo>
                  <a:cubicBezTo>
                    <a:pt x="187" y="392"/>
                    <a:pt x="183" y="352"/>
                    <a:pt x="208" y="283"/>
                  </a:cubicBezTo>
                  <a:cubicBezTo>
                    <a:pt x="224" y="237"/>
                    <a:pt x="270" y="184"/>
                    <a:pt x="270" y="135"/>
                  </a:cubicBezTo>
                  <a:cubicBezTo>
                    <a:pt x="270" y="61"/>
                    <a:pt x="209" y="0"/>
                    <a:pt x="135" y="0"/>
                  </a:cubicBezTo>
                  <a:close/>
                  <a:moveTo>
                    <a:pt x="167" y="333"/>
                  </a:moveTo>
                  <a:cubicBezTo>
                    <a:pt x="106" y="341"/>
                    <a:pt x="106" y="341"/>
                    <a:pt x="106" y="341"/>
                  </a:cubicBezTo>
                  <a:cubicBezTo>
                    <a:pt x="104" y="335"/>
                    <a:pt x="101" y="327"/>
                    <a:pt x="99" y="318"/>
                  </a:cubicBezTo>
                  <a:cubicBezTo>
                    <a:pt x="98" y="318"/>
                    <a:pt x="98" y="317"/>
                    <a:pt x="98" y="317"/>
                  </a:cubicBezTo>
                  <a:cubicBezTo>
                    <a:pt x="174" y="308"/>
                    <a:pt x="174" y="308"/>
                    <a:pt x="174" y="308"/>
                  </a:cubicBezTo>
                  <a:cubicBezTo>
                    <a:pt x="173" y="311"/>
                    <a:pt x="172" y="315"/>
                    <a:pt x="171" y="319"/>
                  </a:cubicBezTo>
                  <a:cubicBezTo>
                    <a:pt x="169" y="324"/>
                    <a:pt x="168" y="329"/>
                    <a:pt x="167" y="333"/>
                  </a:cubicBezTo>
                  <a:close/>
                  <a:moveTo>
                    <a:pt x="95" y="305"/>
                  </a:moveTo>
                  <a:cubicBezTo>
                    <a:pt x="93" y="298"/>
                    <a:pt x="90" y="290"/>
                    <a:pt x="87" y="282"/>
                  </a:cubicBezTo>
                  <a:cubicBezTo>
                    <a:pt x="182" y="282"/>
                    <a:pt x="182" y="282"/>
                    <a:pt x="182" y="282"/>
                  </a:cubicBezTo>
                  <a:cubicBezTo>
                    <a:pt x="181" y="287"/>
                    <a:pt x="179" y="291"/>
                    <a:pt x="178" y="295"/>
                  </a:cubicBezTo>
                  <a:lnTo>
                    <a:pt x="95" y="305"/>
                  </a:lnTo>
                  <a:close/>
                  <a:moveTo>
                    <a:pt x="135" y="368"/>
                  </a:moveTo>
                  <a:cubicBezTo>
                    <a:pt x="122" y="368"/>
                    <a:pt x="117" y="366"/>
                    <a:pt x="110" y="353"/>
                  </a:cubicBezTo>
                  <a:cubicBezTo>
                    <a:pt x="162" y="346"/>
                    <a:pt x="162" y="346"/>
                    <a:pt x="162" y="346"/>
                  </a:cubicBezTo>
                  <a:cubicBezTo>
                    <a:pt x="155" y="366"/>
                    <a:pt x="149" y="368"/>
                    <a:pt x="135" y="368"/>
                  </a:cubicBezTo>
                  <a:close/>
                  <a:moveTo>
                    <a:pt x="192" y="258"/>
                  </a:moveTo>
                  <a:cubicBezTo>
                    <a:pt x="78" y="258"/>
                    <a:pt x="78" y="258"/>
                    <a:pt x="78" y="258"/>
                  </a:cubicBezTo>
                  <a:cubicBezTo>
                    <a:pt x="72" y="244"/>
                    <a:pt x="64" y="231"/>
                    <a:pt x="57" y="218"/>
                  </a:cubicBezTo>
                  <a:cubicBezTo>
                    <a:pt x="41" y="190"/>
                    <a:pt x="25" y="160"/>
                    <a:pt x="25" y="135"/>
                  </a:cubicBezTo>
                  <a:cubicBezTo>
                    <a:pt x="25" y="74"/>
                    <a:pt x="74" y="25"/>
                    <a:pt x="135" y="25"/>
                  </a:cubicBezTo>
                  <a:cubicBezTo>
                    <a:pt x="196" y="25"/>
                    <a:pt x="245" y="74"/>
                    <a:pt x="245" y="135"/>
                  </a:cubicBezTo>
                  <a:cubicBezTo>
                    <a:pt x="245" y="160"/>
                    <a:pt x="229" y="190"/>
                    <a:pt x="213" y="218"/>
                  </a:cubicBezTo>
                  <a:cubicBezTo>
                    <a:pt x="205" y="231"/>
                    <a:pt x="198" y="244"/>
                    <a:pt x="192" y="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xmlns="" id="{9C2D18E3-464B-4535-8E8A-3E7C187C9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290513"/>
              <a:ext cx="249237" cy="246062"/>
            </a:xfrm>
            <a:custGeom>
              <a:avLst/>
              <a:gdLst>
                <a:gd name="T0" fmla="*/ 74 w 80"/>
                <a:gd name="T1" fmla="*/ 0 h 79"/>
                <a:gd name="T2" fmla="*/ 0 w 80"/>
                <a:gd name="T3" fmla="*/ 73 h 79"/>
                <a:gd name="T4" fmla="*/ 6 w 80"/>
                <a:gd name="T5" fmla="*/ 79 h 79"/>
                <a:gd name="T6" fmla="*/ 13 w 80"/>
                <a:gd name="T7" fmla="*/ 73 h 79"/>
                <a:gd name="T8" fmla="*/ 74 w 80"/>
                <a:gd name="T9" fmla="*/ 12 h 79"/>
                <a:gd name="T10" fmla="*/ 80 w 80"/>
                <a:gd name="T11" fmla="*/ 6 h 79"/>
                <a:gd name="T12" fmla="*/ 74 w 80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9">
                  <a:moveTo>
                    <a:pt x="74" y="0"/>
                  </a:moveTo>
                  <a:cubicBezTo>
                    <a:pt x="33" y="0"/>
                    <a:pt x="0" y="33"/>
                    <a:pt x="0" y="73"/>
                  </a:cubicBezTo>
                  <a:cubicBezTo>
                    <a:pt x="0" y="77"/>
                    <a:pt x="3" y="79"/>
                    <a:pt x="6" y="79"/>
                  </a:cubicBezTo>
                  <a:cubicBezTo>
                    <a:pt x="10" y="79"/>
                    <a:pt x="13" y="77"/>
                    <a:pt x="13" y="73"/>
                  </a:cubicBezTo>
                  <a:cubicBezTo>
                    <a:pt x="13" y="39"/>
                    <a:pt x="40" y="12"/>
                    <a:pt x="74" y="12"/>
                  </a:cubicBezTo>
                  <a:cubicBezTo>
                    <a:pt x="77" y="12"/>
                    <a:pt x="80" y="9"/>
                    <a:pt x="80" y="6"/>
                  </a:cubicBezTo>
                  <a:cubicBezTo>
                    <a:pt x="80" y="2"/>
                    <a:pt x="77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2526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90697" y="3687450"/>
            <a:ext cx="5883367" cy="204134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 descr="Monitoring réseau : outil de supervision réseau | Provec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07" y="3236630"/>
            <a:ext cx="3336100" cy="3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25558" y="5509851"/>
            <a:ext cx="1178635" cy="1149545"/>
            <a:chOff x="7320254" y="4876099"/>
            <a:chExt cx="1178635" cy="1149545"/>
          </a:xfrm>
        </p:grpSpPr>
        <p:pic>
          <p:nvPicPr>
            <p:cNvPr id="56" name="Picture 5" descr="C:\Users\ACII\Desktop\1331750358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949" y="5181704"/>
              <a:ext cx="843940" cy="84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254" y="4876099"/>
              <a:ext cx="669389" cy="820542"/>
            </a:xfrm>
            <a:prstGeom prst="rect">
              <a:avLst/>
            </a:prstGeom>
            <a:effectLst>
              <a:outerShdw blurRad="114300" sx="101000" sy="101000" algn="ctr" rotWithShape="0">
                <a:prstClr val="black">
                  <a:alpha val="53000"/>
                </a:prstClr>
              </a:outerShdw>
            </a:effectLst>
          </p:spPr>
        </p:pic>
      </p:grpSp>
      <p:sp>
        <p:nvSpPr>
          <p:cNvPr id="8" name="TextBox 24">
            <a:extLst>
              <a:ext uri="{FF2B5EF4-FFF2-40B4-BE49-F238E27FC236}">
                <a16:creationId xmlns:a16="http://schemas.microsoft.com/office/drawing/2014/main" xmlns="" id="{14CF55B9-905C-406B-99EF-F303FEE2D521}"/>
              </a:ext>
            </a:extLst>
          </p:cNvPr>
          <p:cNvSpPr txBox="1"/>
          <p:nvPr/>
        </p:nvSpPr>
        <p:spPr>
          <a:xfrm>
            <a:off x="540215" y="247005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kern="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Solution</a:t>
            </a:r>
            <a:endParaRPr lang="en-US" sz="4000" b="1" kern="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cxnSp>
        <p:nvCxnSpPr>
          <p:cNvPr id="10" name="Straight Connector 60">
            <a:extLst>
              <a:ext uri="{FF2B5EF4-FFF2-40B4-BE49-F238E27FC236}">
                <a16:creationId xmlns:a16="http://schemas.microsoft.com/office/drawing/2014/main" xmlns="" id="{2099992B-95F0-4225-9209-B4FAEC1962A6}"/>
              </a:ext>
            </a:extLst>
          </p:cNvPr>
          <p:cNvCxnSpPr>
            <a:cxnSpLocks/>
          </p:cNvCxnSpPr>
          <p:nvPr/>
        </p:nvCxnSpPr>
        <p:spPr>
          <a:xfrm>
            <a:off x="326031" y="241395"/>
            <a:ext cx="0" cy="61555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570" y="3894439"/>
            <a:ext cx="1238997" cy="12389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9" y="1398494"/>
            <a:ext cx="1266645" cy="12666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39" y="1269722"/>
            <a:ext cx="1598208" cy="15982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10" y="1269722"/>
            <a:ext cx="1395418" cy="13954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29" y="3894439"/>
            <a:ext cx="1206334" cy="120633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01115" y="2683137"/>
            <a:ext cx="14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HR Manager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065439" y="2780992"/>
            <a:ext cx="143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Automate System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240237" y="2696986"/>
            <a:ext cx="1629053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Most Suitable Candidates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030320" y="5133436"/>
            <a:ext cx="162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ML model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936596" y="5140519"/>
            <a:ext cx="162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Scraper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566595" y="4102289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&amp;</a:t>
            </a:r>
          </a:p>
        </p:txBody>
      </p:sp>
      <p:sp>
        <p:nvSpPr>
          <p:cNvPr id="12" name="Accolade fermante 11"/>
          <p:cNvSpPr/>
          <p:nvPr/>
        </p:nvSpPr>
        <p:spPr>
          <a:xfrm rot="16200000">
            <a:off x="4711419" y="2395691"/>
            <a:ext cx="144733" cy="2332508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3361360" y="4102289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&amp;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72" y="4014332"/>
            <a:ext cx="1126187" cy="1126187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793838" y="5133436"/>
            <a:ext cx="162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User Interface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Flèche droite 19"/>
          <p:cNvSpPr/>
          <p:nvPr/>
        </p:nvSpPr>
        <p:spPr>
          <a:xfrm>
            <a:off x="2382282" y="1961027"/>
            <a:ext cx="880065" cy="43008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 droite 25"/>
          <p:cNvSpPr/>
          <p:nvPr/>
        </p:nvSpPr>
        <p:spPr>
          <a:xfrm>
            <a:off x="6030320" y="1961026"/>
            <a:ext cx="880065" cy="43008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80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394E26-B719-40A7-9E6F-334649E6DD55}">
  <we:reference id="wa104381063" version="1.0.0.1" store="fr-F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12350</TotalTime>
  <Words>1045</Words>
  <Application>Microsoft Office PowerPoint</Application>
  <PresentationFormat>Grand écran</PresentationFormat>
  <Paragraphs>206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8" baseType="lpstr">
      <vt:lpstr>Arial</vt:lpstr>
      <vt:lpstr>BlackChancery</vt:lpstr>
      <vt:lpstr>Calibri</vt:lpstr>
      <vt:lpstr>Cambria</vt:lpstr>
      <vt:lpstr>Century Schoolbook</vt:lpstr>
      <vt:lpstr>Montserrat Bold</vt:lpstr>
      <vt:lpstr>Montserrat Light</vt:lpstr>
      <vt:lpstr>Open Sans Light</vt:lpstr>
      <vt:lpstr>Route 159 Bold</vt:lpstr>
      <vt:lpstr>Route 159 UltraLight</vt:lpstr>
      <vt:lpstr>Source Sans Pro Light</vt:lpstr>
      <vt:lpstr>Times New Roman</vt:lpstr>
      <vt:lpstr>Wingdings</vt:lpstr>
      <vt:lpstr>Office Theme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Rayen Mhamdi</dc:creator>
  <cp:lastModifiedBy>user</cp:lastModifiedBy>
  <cp:revision>442</cp:revision>
  <dcterms:created xsi:type="dcterms:W3CDTF">2019-06-22T12:51:22Z</dcterms:created>
  <dcterms:modified xsi:type="dcterms:W3CDTF">2021-07-08T22:56:22Z</dcterms:modified>
</cp:coreProperties>
</file>